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9245600" cy="45720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3" name="Shape 11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219199" latinLnBrk="0">
      <a:defRPr sz="1200">
        <a:latin typeface="+mj-lt"/>
        <a:ea typeface="+mj-ea"/>
        <a:cs typeface="+mj-cs"/>
        <a:sym typeface="Arial"/>
      </a:defRPr>
    </a:lvl1pPr>
    <a:lvl2pPr indent="228600" defTabSz="1219199" latinLnBrk="0">
      <a:defRPr sz="1200">
        <a:latin typeface="+mj-lt"/>
        <a:ea typeface="+mj-ea"/>
        <a:cs typeface="+mj-cs"/>
        <a:sym typeface="Arial"/>
      </a:defRPr>
    </a:lvl2pPr>
    <a:lvl3pPr indent="457200" defTabSz="1219199" latinLnBrk="0">
      <a:defRPr sz="1200">
        <a:latin typeface="+mj-lt"/>
        <a:ea typeface="+mj-ea"/>
        <a:cs typeface="+mj-cs"/>
        <a:sym typeface="Arial"/>
      </a:defRPr>
    </a:lvl3pPr>
    <a:lvl4pPr indent="685800" defTabSz="1219199" latinLnBrk="0">
      <a:defRPr sz="1200">
        <a:latin typeface="+mj-lt"/>
        <a:ea typeface="+mj-ea"/>
        <a:cs typeface="+mj-cs"/>
        <a:sym typeface="Arial"/>
      </a:defRPr>
    </a:lvl4pPr>
    <a:lvl5pPr indent="914400" defTabSz="1219199" latinLnBrk="0">
      <a:defRPr sz="1200">
        <a:latin typeface="+mj-lt"/>
        <a:ea typeface="+mj-ea"/>
        <a:cs typeface="+mj-cs"/>
        <a:sym typeface="Arial"/>
      </a:defRPr>
    </a:lvl5pPr>
    <a:lvl6pPr indent="1143000" defTabSz="1219199" latinLnBrk="0">
      <a:defRPr sz="1200">
        <a:latin typeface="+mj-lt"/>
        <a:ea typeface="+mj-ea"/>
        <a:cs typeface="+mj-cs"/>
        <a:sym typeface="Arial"/>
      </a:defRPr>
    </a:lvl6pPr>
    <a:lvl7pPr indent="1371600" defTabSz="1219199" latinLnBrk="0">
      <a:defRPr sz="1200">
        <a:latin typeface="+mj-lt"/>
        <a:ea typeface="+mj-ea"/>
        <a:cs typeface="+mj-cs"/>
        <a:sym typeface="Arial"/>
      </a:defRPr>
    </a:lvl7pPr>
    <a:lvl8pPr indent="1600200" defTabSz="1219199" latinLnBrk="0">
      <a:defRPr sz="1200">
        <a:latin typeface="+mj-lt"/>
        <a:ea typeface="+mj-ea"/>
        <a:cs typeface="+mj-cs"/>
        <a:sym typeface="Arial"/>
      </a:defRPr>
    </a:lvl8pPr>
    <a:lvl9pPr indent="1828800" defTabSz="1219199" latinLnBrk="0">
      <a:defRPr sz="12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o del título"/>
          <p:cNvSpPr txBox="1">
            <a:spLocks noGrp="1"/>
          </p:cNvSpPr>
          <p:nvPr>
            <p:ph type="title"/>
          </p:nvPr>
        </p:nvSpPr>
        <p:spPr>
          <a:xfrm>
            <a:off x="1114957" y="12562516"/>
            <a:ext cx="7022679" cy="10658840"/>
          </a:xfrm>
          <a:prstGeom prst="rect">
            <a:avLst/>
          </a:prstGeom>
        </p:spPr>
        <p:txBody>
          <a:bodyPr anchor="b"/>
          <a:lstStyle>
            <a:lvl1pPr algn="ctr">
              <a:defRPr sz="7600"/>
            </a:lvl1pPr>
          </a:lstStyle>
          <a:p>
            <a:r>
              <a:t>Texto del título</a:t>
            </a:r>
          </a:p>
        </p:txBody>
      </p:sp>
      <p:sp>
        <p:nvSpPr>
          <p:cNvPr id="12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528060" y="23632501"/>
            <a:ext cx="6196608" cy="7391787"/>
          </a:xfrm>
          <a:prstGeom prst="rect">
            <a:avLst/>
          </a:prstGeom>
        </p:spPr>
        <p:txBody>
          <a:bodyPr/>
          <a:lstStyle>
            <a:lvl1pPr marL="544744" indent="-496102" algn="ctr">
              <a:buClrTx/>
              <a:buSzTx/>
              <a:buFontTx/>
              <a:buNone/>
              <a:defRPr sz="2400"/>
            </a:lvl1pPr>
            <a:lvl2pPr marL="544744" indent="-13184" algn="ctr">
              <a:buClrTx/>
              <a:buSzTx/>
              <a:buFontTx/>
              <a:buNone/>
              <a:defRPr sz="2400"/>
            </a:lvl2pPr>
            <a:lvl3pPr marL="544744" indent="469731" algn="ctr">
              <a:buClrTx/>
              <a:buSzTx/>
              <a:buFontTx/>
              <a:buNone/>
              <a:defRPr sz="2400"/>
            </a:lvl3pPr>
            <a:lvl4pPr marL="544744" indent="939758" algn="ctr">
              <a:buClrTx/>
              <a:buSzTx/>
              <a:buFontTx/>
              <a:buNone/>
              <a:defRPr sz="2400"/>
            </a:lvl4pPr>
            <a:lvl5pPr marL="544744" indent="1396958" algn="ctr">
              <a:buClrTx/>
              <a:buSzTx/>
              <a:buFontTx/>
              <a:buNone/>
              <a:defRPr sz="24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918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96" name="Nivel de texto 1…"/>
          <p:cNvSpPr txBox="1">
            <a:spLocks noGrp="1"/>
          </p:cNvSpPr>
          <p:nvPr>
            <p:ph type="body" sz="half" idx="1"/>
          </p:nvPr>
        </p:nvSpPr>
        <p:spPr>
          <a:xfrm rot="5400000">
            <a:off x="-5086301" y="21851680"/>
            <a:ext cx="19425269" cy="7126072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9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ITLE_AND_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o del título"/>
          <p:cNvSpPr txBox="1">
            <a:spLocks noGrp="1"/>
          </p:cNvSpPr>
          <p:nvPr>
            <p:ph type="title"/>
          </p:nvPr>
        </p:nvSpPr>
        <p:spPr>
          <a:xfrm rot="5400000">
            <a:off x="-5674113" y="21263953"/>
            <a:ext cx="25945447" cy="178151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105" name="Nivel de texto 1…"/>
          <p:cNvSpPr txBox="1">
            <a:spLocks noGrp="1"/>
          </p:cNvSpPr>
          <p:nvPr>
            <p:ph type="body" sz="half" idx="1"/>
          </p:nvPr>
        </p:nvSpPr>
        <p:spPr>
          <a:xfrm rot="5400000">
            <a:off x="-9288724" y="19534131"/>
            <a:ext cx="25945447" cy="5241162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06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918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21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1063318" y="15702081"/>
            <a:ext cx="7126073" cy="19425268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o del título"/>
          <p:cNvSpPr txBox="1">
            <a:spLocks noGrp="1"/>
          </p:cNvSpPr>
          <p:nvPr>
            <p:ph type="title"/>
          </p:nvPr>
        </p:nvSpPr>
        <p:spPr>
          <a:xfrm>
            <a:off x="1059015" y="15184735"/>
            <a:ext cx="7126072" cy="12735001"/>
          </a:xfrm>
          <a:prstGeom prst="rect">
            <a:avLst/>
          </a:prstGeom>
        </p:spPr>
        <p:txBody>
          <a:bodyPr anchor="b"/>
          <a:lstStyle>
            <a:lvl1pPr>
              <a:defRPr sz="7600"/>
            </a:lvl1pPr>
          </a:lstStyle>
          <a:p>
            <a:r>
              <a:t>Texto del título</a:t>
            </a:r>
          </a:p>
        </p:txBody>
      </p:sp>
      <p:sp>
        <p:nvSpPr>
          <p:cNvPr id="30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59015" y="28040657"/>
            <a:ext cx="7126072" cy="6697501"/>
          </a:xfrm>
          <a:prstGeom prst="rect">
            <a:avLst/>
          </a:prstGeom>
        </p:spPr>
        <p:txBody>
          <a:bodyPr/>
          <a:lstStyle>
            <a:lvl1pPr marL="304799" indent="-76199">
              <a:buClrTx/>
              <a:buSzTx/>
              <a:buFontTx/>
              <a:buNone/>
              <a:defRPr sz="2400"/>
            </a:lvl1pPr>
            <a:lvl2pPr marL="304799" indent="381000">
              <a:buClrTx/>
              <a:buSzTx/>
              <a:buFontTx/>
              <a:buNone/>
              <a:defRPr sz="2400"/>
            </a:lvl2pPr>
            <a:lvl3pPr marL="304799" indent="838200">
              <a:buClrTx/>
              <a:buSzTx/>
              <a:buFontTx/>
              <a:buNone/>
              <a:defRPr sz="2400"/>
            </a:lvl3pPr>
            <a:lvl4pPr marL="304799" indent="1295400">
              <a:buClrTx/>
              <a:buSzTx/>
              <a:buFontTx/>
              <a:buNone/>
              <a:defRPr sz="2400"/>
            </a:lvl4pPr>
            <a:lvl5pPr marL="304799" indent="1752600">
              <a:buClrTx/>
              <a:buSzTx/>
              <a:buFontTx/>
              <a:buNone/>
              <a:defRPr sz="24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918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9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3318" y="15702081"/>
            <a:ext cx="3511340" cy="19425268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0" name="Google Shape;36;p6"/>
          <p:cNvSpPr txBox="1">
            <a:spLocks noGrp="1"/>
          </p:cNvSpPr>
          <p:nvPr>
            <p:ph type="body" sz="quarter" idx="21"/>
          </p:nvPr>
        </p:nvSpPr>
        <p:spPr>
          <a:xfrm>
            <a:off x="4677981" y="15702081"/>
            <a:ext cx="3511339" cy="19425268"/>
          </a:xfrm>
          <a:prstGeom prst="rect">
            <a:avLst/>
          </a:prstGeom>
          <a:ln w="12700"/>
        </p:spPr>
        <p:txBody>
          <a:bodyPr/>
          <a:lstStyle/>
          <a:p>
            <a:pPr indent="-342900"/>
            <a:endParaRPr/>
          </a:p>
        </p:txBody>
      </p:sp>
      <p:sp>
        <p:nvSpPr>
          <p:cNvPr id="4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9181993"/>
            <a:ext cx="7126072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49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4395" y="15057161"/>
            <a:ext cx="3495269" cy="3678215"/>
          </a:xfrm>
          <a:prstGeom prst="rect">
            <a:avLst/>
          </a:prstGeom>
        </p:spPr>
        <p:txBody>
          <a:bodyPr anchor="b"/>
          <a:lstStyle>
            <a:lvl1pPr marL="304799" indent="-76199">
              <a:buClrTx/>
              <a:buSzTx/>
              <a:buFontTx/>
              <a:buNone/>
              <a:defRPr sz="2400" b="1"/>
            </a:lvl1pPr>
            <a:lvl2pPr marL="304799" indent="381000">
              <a:buClrTx/>
              <a:buSzTx/>
              <a:buFontTx/>
              <a:buNone/>
              <a:defRPr sz="2400" b="1"/>
            </a:lvl2pPr>
            <a:lvl3pPr marL="304799" indent="838200">
              <a:buClrTx/>
              <a:buSzTx/>
              <a:buFontTx/>
              <a:buNone/>
              <a:defRPr sz="2400" b="1"/>
            </a:lvl3pPr>
            <a:lvl4pPr marL="304799" indent="1295400">
              <a:buClrTx/>
              <a:buSzTx/>
              <a:buFontTx/>
              <a:buNone/>
              <a:defRPr sz="2400" b="1"/>
            </a:lvl4pPr>
            <a:lvl5pPr marL="304799" indent="1752600">
              <a:buClrTx/>
              <a:buSzTx/>
              <a:buFontTx/>
              <a:buNone/>
              <a:defRPr sz="2400" b="1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0" name="Google Shape;43;p7"/>
          <p:cNvSpPr txBox="1">
            <a:spLocks noGrp="1"/>
          </p:cNvSpPr>
          <p:nvPr>
            <p:ph type="body" sz="quarter" idx="21"/>
          </p:nvPr>
        </p:nvSpPr>
        <p:spPr>
          <a:xfrm>
            <a:off x="1064395" y="18735341"/>
            <a:ext cx="3495268" cy="16449377"/>
          </a:xfrm>
          <a:prstGeom prst="rect">
            <a:avLst/>
          </a:prstGeom>
          <a:ln w="12700"/>
        </p:spPr>
        <p:txBody>
          <a:bodyPr/>
          <a:lstStyle/>
          <a:p>
            <a:pPr indent="-342900"/>
            <a:endParaRPr/>
          </a:p>
        </p:txBody>
      </p:sp>
      <p:sp>
        <p:nvSpPr>
          <p:cNvPr id="51" name="Google Shape;44;p7"/>
          <p:cNvSpPr txBox="1">
            <a:spLocks noGrp="1"/>
          </p:cNvSpPr>
          <p:nvPr>
            <p:ph type="body" sz="quarter" idx="22"/>
          </p:nvPr>
        </p:nvSpPr>
        <p:spPr>
          <a:xfrm>
            <a:off x="4677982" y="15057161"/>
            <a:ext cx="3512412" cy="3678215"/>
          </a:xfrm>
          <a:prstGeom prst="rect">
            <a:avLst/>
          </a:prstGeom>
          <a:ln w="12700"/>
        </p:spPr>
        <p:txBody>
          <a:bodyPr anchor="b"/>
          <a:lstStyle/>
          <a:p>
            <a:pPr marL="304799" indent="-76199">
              <a:buClrTx/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2" name="Google Shape;45;p7"/>
          <p:cNvSpPr txBox="1">
            <a:spLocks noGrp="1"/>
          </p:cNvSpPr>
          <p:nvPr>
            <p:ph type="body" sz="quarter" idx="23"/>
          </p:nvPr>
        </p:nvSpPr>
        <p:spPr>
          <a:xfrm>
            <a:off x="4677982" y="18735341"/>
            <a:ext cx="3512412" cy="16449377"/>
          </a:xfrm>
          <a:prstGeom prst="rect">
            <a:avLst/>
          </a:prstGeom>
          <a:ln w="12700"/>
        </p:spPr>
        <p:txBody>
          <a:bodyPr/>
          <a:lstStyle/>
          <a:p>
            <a:pPr indent="-342900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918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6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9593037"/>
            <a:ext cx="2664644" cy="7143751"/>
          </a:xfrm>
          <a:prstGeom prst="rect">
            <a:avLst/>
          </a:prstGeom>
        </p:spPr>
        <p:txBody>
          <a:bodyPr anchor="b"/>
          <a:lstStyle>
            <a:lvl1pPr>
              <a:defRPr sz="3800"/>
            </a:lvl1pPr>
          </a:lstStyle>
          <a:p>
            <a:r>
              <a:t>Texto del título</a:t>
            </a:r>
          </a:p>
        </p:txBody>
      </p:sp>
      <p:sp>
        <p:nvSpPr>
          <p:cNvPr id="76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4007763" y="11960121"/>
            <a:ext cx="4182590" cy="21757500"/>
          </a:xfrm>
          <a:prstGeom prst="rect">
            <a:avLst/>
          </a:prstGeom>
        </p:spPr>
        <p:txBody>
          <a:bodyPr/>
          <a:lstStyle>
            <a:lvl1pPr marL="538614" indent="-515627">
              <a:buSzPts val="3800"/>
              <a:defRPr sz="3800"/>
            </a:lvl1pPr>
            <a:lvl2pPr marL="1060313" indent="-554471">
              <a:buSzPts val="3800"/>
              <a:defRPr sz="3800"/>
            </a:lvl2pPr>
            <a:lvl3pPr marL="1594923" indent="-606164">
              <a:buSzPts val="3800"/>
              <a:defRPr sz="3800"/>
            </a:lvl3pPr>
            <a:lvl4pPr marL="2150211" indent="-678535">
              <a:buSzPts val="3800"/>
              <a:defRPr sz="3800"/>
            </a:lvl4pPr>
            <a:lvl5pPr marL="2607410" indent="-678533">
              <a:buSzPts val="3800"/>
              <a:defRPr sz="38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7" name="Google Shape;61;p10"/>
          <p:cNvSpPr txBox="1">
            <a:spLocks noGrp="1"/>
          </p:cNvSpPr>
          <p:nvPr>
            <p:ph type="body" sz="quarter" idx="21"/>
          </p:nvPr>
        </p:nvSpPr>
        <p:spPr>
          <a:xfrm>
            <a:off x="1064394" y="16736790"/>
            <a:ext cx="2664644" cy="17015893"/>
          </a:xfrm>
          <a:prstGeom prst="rect">
            <a:avLst/>
          </a:prstGeom>
          <a:ln w="12700"/>
        </p:spPr>
        <p:txBody>
          <a:bodyPr/>
          <a:lstStyle/>
          <a:p>
            <a:pPr marL="304799" indent="-76199">
              <a:buClrTx/>
              <a:buSzTx/>
              <a:buFontTx/>
              <a:buNone/>
              <a:defRPr sz="1800"/>
            </a:pPr>
            <a:endParaRPr/>
          </a:p>
        </p:txBody>
      </p:sp>
      <p:sp>
        <p:nvSpPr>
          <p:cNvPr id="7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9593037"/>
            <a:ext cx="2664644" cy="7143751"/>
          </a:xfrm>
          <a:prstGeom prst="rect">
            <a:avLst/>
          </a:prstGeom>
        </p:spPr>
        <p:txBody>
          <a:bodyPr anchor="b"/>
          <a:lstStyle>
            <a:lvl1pPr>
              <a:defRPr sz="3800"/>
            </a:lvl1pPr>
          </a:lstStyle>
          <a:p>
            <a:r>
              <a:t>Texto del título</a:t>
            </a:r>
          </a:p>
        </p:txBody>
      </p:sp>
      <p:sp>
        <p:nvSpPr>
          <p:cNvPr id="86" name="Google Shape;67;p11"/>
          <p:cNvSpPr>
            <a:spLocks noGrp="1"/>
          </p:cNvSpPr>
          <p:nvPr>
            <p:ph type="pic" sz="half" idx="21"/>
          </p:nvPr>
        </p:nvSpPr>
        <p:spPr>
          <a:xfrm>
            <a:off x="4007763" y="11960121"/>
            <a:ext cx="4182590" cy="21757500"/>
          </a:xfrm>
          <a:prstGeom prst="rect">
            <a:avLst/>
          </a:prstGeom>
          <a:ln w="12700"/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7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4394" y="16736790"/>
            <a:ext cx="2664644" cy="17015893"/>
          </a:xfrm>
          <a:prstGeom prst="rect">
            <a:avLst/>
          </a:prstGeom>
        </p:spPr>
        <p:txBody>
          <a:bodyPr/>
          <a:lstStyle>
            <a:lvl1pPr marL="304799" indent="-76199">
              <a:buClrTx/>
              <a:buSzTx/>
              <a:buFontTx/>
              <a:buNone/>
              <a:defRPr sz="1800"/>
            </a:lvl1pPr>
            <a:lvl2pPr marL="304799" indent="381000">
              <a:buClrTx/>
              <a:buSzTx/>
              <a:buFontTx/>
              <a:buNone/>
              <a:defRPr sz="1800"/>
            </a:lvl2pPr>
            <a:lvl3pPr marL="304799" indent="838200">
              <a:buClrTx/>
              <a:buSzTx/>
              <a:buFontTx/>
              <a:buNone/>
              <a:defRPr sz="1800"/>
            </a:lvl3pPr>
            <a:lvl4pPr marL="304799" indent="1295400">
              <a:buClrTx/>
              <a:buSzTx/>
              <a:buFontTx/>
              <a:buNone/>
              <a:defRPr sz="1800"/>
            </a:lvl4pPr>
            <a:lvl5pPr marL="304799" indent="1752600">
              <a:buClrTx/>
              <a:buSzTx/>
              <a:buFontTx/>
              <a:buNone/>
              <a:defRPr sz="18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8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el título"/>
          <p:cNvSpPr txBox="1">
            <a:spLocks noGrp="1"/>
          </p:cNvSpPr>
          <p:nvPr>
            <p:ph type="title"/>
          </p:nvPr>
        </p:nvSpPr>
        <p:spPr>
          <a:xfrm>
            <a:off x="908050" y="7963013"/>
            <a:ext cx="7429501" cy="67327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 anchor="ctr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/>
          </p:nvPr>
        </p:nvSpPr>
        <p:spPr>
          <a:xfrm>
            <a:off x="908050" y="14695713"/>
            <a:ext cx="7429501" cy="2347232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7940537" y="36624270"/>
            <a:ext cx="248792" cy="238473"/>
          </a:xfrm>
          <a:prstGeom prst="rect">
            <a:avLst/>
          </a:prstGeom>
          <a:ln w="3175">
            <a:miter lim="400000"/>
          </a:ln>
        </p:spPr>
        <p:txBody>
          <a:bodyPr wrap="none" lIns="40803" tIns="40803" rIns="40803" bIns="40803" anchor="ctr">
            <a:spAutoFit/>
          </a:bodyPr>
          <a:lstStyle>
            <a:lvl1pPr algn="r">
              <a:defRPr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457200" marR="0" indent="-408558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978206" marR="0" indent="-446647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1514449" marR="0" indent="-499973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2020076" marR="0" indent="-535573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2477276" marR="0" indent="-535573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2934476" marR="0" indent="-535573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391675" marR="0" indent="-535572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848875" marR="0" indent="-535571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306075" marR="0" indent="-535571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mundoachs.cl/descuento/rappi" TargetMode="External"/><Relationship Id="rId18" Type="http://schemas.openxmlformats.org/officeDocument/2006/relationships/image" Target="../media/image9.png"/><Relationship Id="rId26" Type="http://schemas.openxmlformats.org/officeDocument/2006/relationships/hyperlink" Target="https://www.mundoachs.cl/descuento/omron" TargetMode="External"/><Relationship Id="rId39" Type="http://schemas.openxmlformats.org/officeDocument/2006/relationships/hyperlink" Target="https://www.mundoachs.cl/descuento/apanio" TargetMode="External"/><Relationship Id="rId21" Type="http://schemas.openxmlformats.org/officeDocument/2006/relationships/image" Target="../media/image11.jpeg"/><Relationship Id="rId34" Type="http://schemas.openxmlformats.org/officeDocument/2006/relationships/image" Target="../media/image18.jpeg"/><Relationship Id="rId42" Type="http://schemas.openxmlformats.org/officeDocument/2006/relationships/image" Target="../media/image22.jpeg"/><Relationship Id="rId47" Type="http://schemas.openxmlformats.org/officeDocument/2006/relationships/image" Target="../media/image25.jpeg"/><Relationship Id="rId50" Type="http://schemas.openxmlformats.org/officeDocument/2006/relationships/hyperlink" Target="https://www.mundoachs.cl/descuento/happy-mom-chile" TargetMode="External"/><Relationship Id="rId55" Type="http://schemas.openxmlformats.org/officeDocument/2006/relationships/image" Target="../media/image29.jpeg"/><Relationship Id="rId7" Type="http://schemas.openxmlformats.org/officeDocument/2006/relationships/hyperlink" Target="https://www.mundoachs.cl/descuento/tufans" TargetMode="External"/><Relationship Id="rId2" Type="http://schemas.openxmlformats.org/officeDocument/2006/relationships/image" Target="../media/image1.jpeg"/><Relationship Id="rId16" Type="http://schemas.openxmlformats.org/officeDocument/2006/relationships/image" Target="../media/image8.jpeg"/><Relationship Id="rId29" Type="http://schemas.openxmlformats.org/officeDocument/2006/relationships/image" Target="../media/image15.jpeg"/><Relationship Id="rId11" Type="http://schemas.openxmlformats.org/officeDocument/2006/relationships/hyperlink" Target="https://www.mundoachs.cl/descuento/rappi-pro" TargetMode="External"/><Relationship Id="rId24" Type="http://schemas.openxmlformats.org/officeDocument/2006/relationships/hyperlink" Target="https://www.mundoachs.cl/descuento/%C3%B3ptica-san-mart%C3%ADn" TargetMode="External"/><Relationship Id="rId32" Type="http://schemas.openxmlformats.org/officeDocument/2006/relationships/image" Target="../media/image17.jpeg"/><Relationship Id="rId37" Type="http://schemas.openxmlformats.org/officeDocument/2006/relationships/hyperlink" Target="https://www.mundoachs.cl/descuento/instituto-chileno-suizo-de-idiomas-y-cultura" TargetMode="External"/><Relationship Id="rId40" Type="http://schemas.openxmlformats.org/officeDocument/2006/relationships/image" Target="../media/image21.jpeg"/><Relationship Id="rId45" Type="http://schemas.openxmlformats.org/officeDocument/2006/relationships/hyperlink" Target="https://www.mundoachs.cl/descuento/comunidadfeliz" TargetMode="External"/><Relationship Id="rId53" Type="http://schemas.openxmlformats.org/officeDocument/2006/relationships/image" Target="../media/image28.jpeg"/><Relationship Id="rId58" Type="http://schemas.openxmlformats.org/officeDocument/2006/relationships/image" Target="../media/image32.jpeg"/><Relationship Id="rId5" Type="http://schemas.openxmlformats.org/officeDocument/2006/relationships/hyperlink" Target="https://www.mundoachs.cl/descuento/borboleta-(sucursal-baquedano)" TargetMode="External"/><Relationship Id="rId19" Type="http://schemas.openxmlformats.org/officeDocument/2006/relationships/hyperlink" Target="https://www.mundoachs.cl/" TargetMode="External"/><Relationship Id="rId4" Type="http://schemas.openxmlformats.org/officeDocument/2006/relationships/image" Target="../media/image2.jpeg"/><Relationship Id="rId9" Type="http://schemas.openxmlformats.org/officeDocument/2006/relationships/hyperlink" Target="https://www.mundoachs.cl/descuento/antay-hotel-spa-arica" TargetMode="External"/><Relationship Id="rId14" Type="http://schemas.openxmlformats.org/officeDocument/2006/relationships/image" Target="../media/image7.jpeg"/><Relationship Id="rId22" Type="http://schemas.openxmlformats.org/officeDocument/2006/relationships/hyperlink" Target="https://www.mundoachs.cl/descuento/cyzone" TargetMode="External"/><Relationship Id="rId27" Type="http://schemas.openxmlformats.org/officeDocument/2006/relationships/image" Target="../media/image14.jpeg"/><Relationship Id="rId30" Type="http://schemas.openxmlformats.org/officeDocument/2006/relationships/image" Target="../media/image16.jpeg"/><Relationship Id="rId35" Type="http://schemas.openxmlformats.org/officeDocument/2006/relationships/hyperlink" Target="https://www.mundoachs.cl/descuento/centro-de-alta-formaci%C3%B3n-universitario" TargetMode="External"/><Relationship Id="rId43" Type="http://schemas.openxmlformats.org/officeDocument/2006/relationships/hyperlink" Target="https://www.mundoachs.cl/descuento/talana" TargetMode="External"/><Relationship Id="rId48" Type="http://schemas.openxmlformats.org/officeDocument/2006/relationships/hyperlink" Target="https://www.mundoachs.cl/descuento/coyote-kids" TargetMode="External"/><Relationship Id="rId56" Type="http://schemas.openxmlformats.org/officeDocument/2006/relationships/image" Target="../media/image30.jpeg"/><Relationship Id="rId8" Type="http://schemas.openxmlformats.org/officeDocument/2006/relationships/image" Target="../media/image4.jpeg"/><Relationship Id="rId51" Type="http://schemas.openxmlformats.org/officeDocument/2006/relationships/image" Target="../media/image27.jpeg"/><Relationship Id="rId3" Type="http://schemas.openxmlformats.org/officeDocument/2006/relationships/hyperlink" Target="https://www.mundoachs.cl/descuento/coney-park" TargetMode="External"/><Relationship Id="rId12" Type="http://schemas.openxmlformats.org/officeDocument/2006/relationships/image" Target="../media/image6.jpeg"/><Relationship Id="rId17" Type="http://schemas.openxmlformats.org/officeDocument/2006/relationships/hyperlink" Target="https://www.mundoachs.cl/descuento/gaggia-milano" TargetMode="External"/><Relationship Id="rId25" Type="http://schemas.openxmlformats.org/officeDocument/2006/relationships/image" Target="../media/image13.jpeg"/><Relationship Id="rId33" Type="http://schemas.openxmlformats.org/officeDocument/2006/relationships/hyperlink" Target="https://www.mundoachs.cl/descuento/zigzag" TargetMode="External"/><Relationship Id="rId38" Type="http://schemas.openxmlformats.org/officeDocument/2006/relationships/image" Target="../media/image20.jpeg"/><Relationship Id="rId46" Type="http://schemas.openxmlformats.org/officeDocument/2006/relationships/image" Target="../media/image24.jpeg"/><Relationship Id="rId20" Type="http://schemas.openxmlformats.org/officeDocument/2006/relationships/image" Target="../media/image10.jpeg"/><Relationship Id="rId41" Type="http://schemas.openxmlformats.org/officeDocument/2006/relationships/hyperlink" Target="https://www.mundoachs.cl/descuento/nubox" TargetMode="External"/><Relationship Id="rId54" Type="http://schemas.openxmlformats.org/officeDocument/2006/relationships/hyperlink" Target="https://www.mundoachs.cl/descuento/pigeon-lansinoh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15" Type="http://schemas.openxmlformats.org/officeDocument/2006/relationships/hyperlink" Target="https://www.mundoachs.cl/descuento/la-casa-de-las-carcasas-chile" TargetMode="External"/><Relationship Id="rId23" Type="http://schemas.openxmlformats.org/officeDocument/2006/relationships/image" Target="../media/image12.jpeg"/><Relationship Id="rId28" Type="http://schemas.openxmlformats.org/officeDocument/2006/relationships/hyperlink" Target="https://www.mundoachs.cl/descuento/cl%C3%ADnica-astra" TargetMode="External"/><Relationship Id="rId36" Type="http://schemas.openxmlformats.org/officeDocument/2006/relationships/image" Target="../media/image19.jpeg"/><Relationship Id="rId49" Type="http://schemas.openxmlformats.org/officeDocument/2006/relationships/image" Target="../media/image26.jpeg"/><Relationship Id="rId57" Type="http://schemas.openxmlformats.org/officeDocument/2006/relationships/image" Target="../media/image31.jpeg"/><Relationship Id="rId10" Type="http://schemas.openxmlformats.org/officeDocument/2006/relationships/image" Target="../media/image5.jpeg"/><Relationship Id="rId31" Type="http://schemas.openxmlformats.org/officeDocument/2006/relationships/hyperlink" Target="https://www.mundoachs.cl/descuento/instituto-chileno-britanico-de-cultura" TargetMode="External"/><Relationship Id="rId44" Type="http://schemas.openxmlformats.org/officeDocument/2006/relationships/image" Target="../media/image23.jpeg"/><Relationship Id="rId52" Type="http://schemas.openxmlformats.org/officeDocument/2006/relationships/hyperlink" Target="https://www.mundoachs.cl/descuento/jugueter%C3%ADa-cachip%C3%BA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banner-educacion.jpg" descr="banner-educaci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1731" y="36688076"/>
            <a:ext cx="9261774" cy="9502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6" name="Mesa de trabajo 5 copia 36.jpg" descr="Mesa de trabajo 5 copia 36.jpg">
            <a:hlinkClick r:id="rId3"/>
          </p:cNvPr>
          <p:cNvPicPr>
            <a:picLocks noChangeAspect="1"/>
          </p:cNvPicPr>
          <p:nvPr/>
        </p:nvPicPr>
        <p:blipFill>
          <a:blip r:embed="rId4"/>
          <a:srcRect t="222" b="222"/>
          <a:stretch>
            <a:fillRect/>
          </a:stretch>
        </p:blipFill>
        <p:spPr>
          <a:xfrm>
            <a:off x="-47251" y="13999671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7" name="Mesa de trabajo 5 copia 37.jpg" descr="Mesa de trabajo 5 copia 37.jpg">
            <a:hlinkClick r:id="rId5"/>
          </p:cNvPr>
          <p:cNvPicPr>
            <a:picLocks noChangeAspect="1"/>
          </p:cNvPicPr>
          <p:nvPr/>
        </p:nvPicPr>
        <p:blipFill>
          <a:blip r:embed="rId6"/>
          <a:srcRect t="222" b="222"/>
          <a:stretch>
            <a:fillRect/>
          </a:stretch>
        </p:blipFill>
        <p:spPr>
          <a:xfrm>
            <a:off x="4580753" y="13999670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8" name="Mesa de trabajo 5 copia 39.jpg" descr="Mesa de trabajo 5 copia 39.jpg">
            <a:hlinkClick r:id="rId7"/>
          </p:cNvPr>
          <p:cNvPicPr>
            <a:picLocks noChangeAspect="1"/>
          </p:cNvPicPr>
          <p:nvPr/>
        </p:nvPicPr>
        <p:blipFill>
          <a:blip r:embed="rId8"/>
          <a:srcRect t="68" b="68"/>
          <a:stretch>
            <a:fillRect/>
          </a:stretch>
        </p:blipFill>
        <p:spPr>
          <a:xfrm>
            <a:off x="4580753" y="16381240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9" name="Mesa de trabajo 5 copia 38.jpg" descr="Mesa de trabajo 5 copia 38.jpg">
            <a:hlinkClick r:id="rId9"/>
          </p:cNvPr>
          <p:cNvPicPr>
            <a:picLocks noChangeAspect="1"/>
          </p:cNvPicPr>
          <p:nvPr/>
        </p:nvPicPr>
        <p:blipFill>
          <a:blip r:embed="rId10"/>
          <a:srcRect t="68" b="68"/>
          <a:stretch>
            <a:fillRect/>
          </a:stretch>
        </p:blipFill>
        <p:spPr>
          <a:xfrm>
            <a:off x="-47251" y="16381238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Mesa de trabajo 5 copia 32.jpg" descr="Mesa de trabajo 5 copia 32.jpg">
            <a:hlinkClick r:id="rId11"/>
          </p:cNvPr>
          <p:cNvPicPr>
            <a:picLocks noChangeAspect="1"/>
          </p:cNvPicPr>
          <p:nvPr/>
        </p:nvPicPr>
        <p:blipFill>
          <a:blip r:embed="rId12"/>
          <a:srcRect t="222" b="222"/>
          <a:stretch>
            <a:fillRect/>
          </a:stretch>
        </p:blipFill>
        <p:spPr>
          <a:xfrm>
            <a:off x="-47251" y="8116733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Mesa de trabajo 5 copia 33.jpg" descr="Mesa de trabajo 5 copia 33.jpg">
            <a:hlinkClick r:id="rId13"/>
          </p:cNvPr>
          <p:cNvPicPr>
            <a:picLocks noChangeAspect="1"/>
          </p:cNvPicPr>
          <p:nvPr/>
        </p:nvPicPr>
        <p:blipFill>
          <a:blip r:embed="rId14"/>
          <a:srcRect t="222" b="222"/>
          <a:stretch>
            <a:fillRect/>
          </a:stretch>
        </p:blipFill>
        <p:spPr>
          <a:xfrm>
            <a:off x="4580753" y="8116733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Mesa de trabajo 5 copia 35.jpg" descr="Mesa de trabajo 5 copia 35.jpg">
            <a:hlinkClick r:id="rId15"/>
          </p:cNvPr>
          <p:cNvPicPr>
            <a:picLocks noChangeAspect="1"/>
          </p:cNvPicPr>
          <p:nvPr/>
        </p:nvPicPr>
        <p:blipFill>
          <a:blip r:embed="rId16"/>
          <a:srcRect t="68" b="68"/>
          <a:stretch>
            <a:fillRect/>
          </a:stretch>
        </p:blipFill>
        <p:spPr>
          <a:xfrm>
            <a:off x="4580753" y="10498302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Gagia.png" descr="Gagia.png">
            <a:hlinkClick r:id="rId17"/>
          </p:cNvPr>
          <p:cNvPicPr>
            <a:picLocks noChangeAspect="1"/>
          </p:cNvPicPr>
          <p:nvPr/>
        </p:nvPicPr>
        <p:blipFill>
          <a:blip r:embed="rId18"/>
          <a:srcRect t="68" b="68"/>
          <a:stretch>
            <a:fillRect/>
          </a:stretch>
        </p:blipFill>
        <p:spPr>
          <a:xfrm>
            <a:off x="-47251" y="10498302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banner.jpg" descr="banner.jpg">
            <a:hlinkClick r:id="rId19"/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07667" y="84693"/>
            <a:ext cx="8890064" cy="5853765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Google Shape;91;p1"/>
          <p:cNvSpPr txBox="1"/>
          <p:nvPr/>
        </p:nvSpPr>
        <p:spPr>
          <a:xfrm>
            <a:off x="233316" y="193761"/>
            <a:ext cx="2843304" cy="948383"/>
          </a:xfrm>
          <a:prstGeom prst="rect">
            <a:avLst/>
          </a:prstGeom>
          <a:ln w="3175">
            <a:solidFill>
              <a:srgbClr val="F2F2F2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>
            <a:spAutoFit/>
          </a:bodyPr>
          <a:lstStyle/>
          <a:p>
            <a:pPr>
              <a:defRPr sz="2800">
                <a:solidFill>
                  <a:srgbClr val="7F7F7F"/>
                </a:solidFill>
                <a:latin typeface="Barlow Regular"/>
                <a:ea typeface="Barlow Regular"/>
                <a:cs typeface="Barlow Regular"/>
                <a:sym typeface="Barlow Regular"/>
              </a:defRPr>
            </a:pPr>
            <a:r>
              <a:t>LOGO </a:t>
            </a:r>
          </a:p>
          <a:p>
            <a:pPr>
              <a:defRPr sz="2800">
                <a:solidFill>
                  <a:srgbClr val="7F7F7F"/>
                </a:solidFill>
                <a:latin typeface="Barlow Regular"/>
                <a:ea typeface="Barlow Regular"/>
                <a:cs typeface="Barlow Regular"/>
                <a:sym typeface="Barlow Regular"/>
              </a:defRPr>
            </a:pPr>
            <a:r>
              <a:t>EMPRESA</a:t>
            </a:r>
          </a:p>
        </p:txBody>
      </p:sp>
      <p:pic>
        <p:nvPicPr>
          <p:cNvPr id="126" name="footer-achs.png.jpg" descr="footer-achs.png.jpg">
            <a:hlinkClick r:id="rId19"/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77800" y="43338405"/>
            <a:ext cx="8889868" cy="23934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7" name="Mesa de trabajo 5 copia 40.jpg" descr="Mesa de trabajo 5 copia 40.jpg">
            <a:hlinkClick r:id="rId22"/>
          </p:cNvPr>
          <p:cNvPicPr>
            <a:picLocks noChangeAspect="1"/>
          </p:cNvPicPr>
          <p:nvPr/>
        </p:nvPicPr>
        <p:blipFill>
          <a:blip r:embed="rId23"/>
          <a:srcRect t="222" b="222"/>
          <a:stretch>
            <a:fillRect/>
          </a:stretch>
        </p:blipFill>
        <p:spPr>
          <a:xfrm>
            <a:off x="-47251" y="19909698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8" name="Mesa de trabajo 5 copia 41.jpg" descr="Mesa de trabajo 5 copia 41.jpg">
            <a:hlinkClick r:id="rId24"/>
          </p:cNvPr>
          <p:cNvPicPr>
            <a:picLocks noChangeAspect="1"/>
          </p:cNvPicPr>
          <p:nvPr/>
        </p:nvPicPr>
        <p:blipFill>
          <a:blip r:embed="rId25"/>
          <a:srcRect t="222" b="222"/>
          <a:stretch>
            <a:fillRect/>
          </a:stretch>
        </p:blipFill>
        <p:spPr>
          <a:xfrm>
            <a:off x="4580754" y="19909698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9" name="Mesa de trabajo 5 copia 43.jpg" descr="Mesa de trabajo 5 copia 43.jpg">
            <a:hlinkClick r:id="rId26"/>
          </p:cNvPr>
          <p:cNvPicPr>
            <a:picLocks noChangeAspect="1"/>
          </p:cNvPicPr>
          <p:nvPr/>
        </p:nvPicPr>
        <p:blipFill>
          <a:blip r:embed="rId27"/>
          <a:srcRect t="68" b="68"/>
          <a:stretch>
            <a:fillRect/>
          </a:stretch>
        </p:blipFill>
        <p:spPr>
          <a:xfrm>
            <a:off x="4580754" y="22291265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Mesa de trabajo 5 copia 42.jpg" descr="Mesa de trabajo 5 copia 42.jpg">
            <a:hlinkClick r:id="rId28"/>
          </p:cNvPr>
          <p:cNvPicPr>
            <a:picLocks noChangeAspect="1"/>
          </p:cNvPicPr>
          <p:nvPr/>
        </p:nvPicPr>
        <p:blipFill>
          <a:blip r:embed="rId29"/>
          <a:srcRect t="68" b="68"/>
          <a:stretch>
            <a:fillRect/>
          </a:stretch>
        </p:blipFill>
        <p:spPr>
          <a:xfrm>
            <a:off x="-47251" y="22291265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banner-salud.jpg" descr="banner-salud.jpg"/>
          <p:cNvPicPr>
            <a:picLocks noChangeAspect="1"/>
          </p:cNvPicPr>
          <p:nvPr/>
        </p:nvPicPr>
        <p:blipFill>
          <a:blip r:embed="rId30"/>
          <a:srcRect/>
          <a:stretch>
            <a:fillRect/>
          </a:stretch>
        </p:blipFill>
        <p:spPr>
          <a:xfrm>
            <a:off x="-15082" y="18797099"/>
            <a:ext cx="9275585" cy="9517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Mesa de trabajo 5 copia 52.jpg" descr="Mesa de trabajo 5 copia 52.jpg">
            <a:hlinkClick r:id="rId31"/>
          </p:cNvPr>
          <p:cNvPicPr>
            <a:picLocks noChangeAspect="1"/>
          </p:cNvPicPr>
          <p:nvPr/>
        </p:nvPicPr>
        <p:blipFill>
          <a:blip r:embed="rId32"/>
          <a:srcRect t="222" b="222"/>
          <a:stretch>
            <a:fillRect/>
          </a:stretch>
        </p:blipFill>
        <p:spPr>
          <a:xfrm>
            <a:off x="-47251" y="37775175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3" name="Mesa de trabajo 5 copia 53.jpg" descr="Mesa de trabajo 5 copia 53.jpg">
            <a:hlinkClick r:id="rId33"/>
          </p:cNvPr>
          <p:cNvPicPr>
            <a:picLocks noChangeAspect="1"/>
          </p:cNvPicPr>
          <p:nvPr/>
        </p:nvPicPr>
        <p:blipFill>
          <a:blip r:embed="rId34"/>
          <a:srcRect t="222" b="222"/>
          <a:stretch>
            <a:fillRect/>
          </a:stretch>
        </p:blipFill>
        <p:spPr>
          <a:xfrm>
            <a:off x="4580754" y="37775175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" name="Mesa de trabajo 5 copia 55.jpg" descr="Mesa de trabajo 5 copia 55.jpg">
            <a:hlinkClick r:id="rId35"/>
          </p:cNvPr>
          <p:cNvPicPr>
            <a:picLocks noChangeAspect="1"/>
          </p:cNvPicPr>
          <p:nvPr/>
        </p:nvPicPr>
        <p:blipFill>
          <a:blip r:embed="rId36"/>
          <a:srcRect t="68" b="68"/>
          <a:stretch>
            <a:fillRect/>
          </a:stretch>
        </p:blipFill>
        <p:spPr>
          <a:xfrm>
            <a:off x="4580754" y="40156742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Mesa de trabajo 5 copia 54.jpg" descr="Mesa de trabajo 5 copia 54.jpg">
            <a:hlinkClick r:id="rId37"/>
          </p:cNvPr>
          <p:cNvPicPr>
            <a:picLocks noChangeAspect="1"/>
          </p:cNvPicPr>
          <p:nvPr/>
        </p:nvPicPr>
        <p:blipFill>
          <a:blip r:embed="rId38"/>
          <a:srcRect t="68" b="68"/>
          <a:stretch>
            <a:fillRect/>
          </a:stretch>
        </p:blipFill>
        <p:spPr>
          <a:xfrm>
            <a:off x="-47251" y="40156742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Mesa de trabajo 5 copia 44.jpg" descr="Mesa de trabajo 5 copia 44.jpg">
            <a:hlinkClick r:id="rId39"/>
          </p:cNvPr>
          <p:cNvPicPr>
            <a:picLocks noChangeAspect="1"/>
          </p:cNvPicPr>
          <p:nvPr/>
        </p:nvPicPr>
        <p:blipFill>
          <a:blip r:embed="rId40"/>
          <a:srcRect t="222" b="222"/>
          <a:stretch>
            <a:fillRect/>
          </a:stretch>
        </p:blipFill>
        <p:spPr>
          <a:xfrm>
            <a:off x="-47251" y="25955784"/>
            <a:ext cx="4712096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Mesa de trabajo 5 copia 45.jpg" descr="Mesa de trabajo 5 copia 45.jpg">
            <a:hlinkClick r:id="rId41"/>
          </p:cNvPr>
          <p:cNvPicPr>
            <a:picLocks noChangeAspect="1"/>
          </p:cNvPicPr>
          <p:nvPr/>
        </p:nvPicPr>
        <p:blipFill>
          <a:blip r:embed="rId42"/>
          <a:srcRect t="222" b="222"/>
          <a:stretch>
            <a:fillRect/>
          </a:stretch>
        </p:blipFill>
        <p:spPr>
          <a:xfrm>
            <a:off x="4580753" y="25955785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Mesa de trabajo 5 copia 47.jpg" descr="Mesa de trabajo 5 copia 47.jpg">
            <a:hlinkClick r:id="rId43"/>
          </p:cNvPr>
          <p:cNvPicPr>
            <a:picLocks noChangeAspect="1"/>
          </p:cNvPicPr>
          <p:nvPr/>
        </p:nvPicPr>
        <p:blipFill>
          <a:blip r:embed="rId44"/>
          <a:srcRect t="68" b="68"/>
          <a:stretch>
            <a:fillRect/>
          </a:stretch>
        </p:blipFill>
        <p:spPr>
          <a:xfrm>
            <a:off x="4580753" y="28337352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Mesa de trabajo 5 copia 46.jpg" descr="Mesa de trabajo 5 copia 46.jpg">
            <a:hlinkClick r:id="rId45"/>
          </p:cNvPr>
          <p:cNvPicPr>
            <a:picLocks noChangeAspect="1"/>
          </p:cNvPicPr>
          <p:nvPr/>
        </p:nvPicPr>
        <p:blipFill>
          <a:blip r:embed="rId46"/>
          <a:srcRect t="68" b="68"/>
          <a:stretch>
            <a:fillRect/>
          </a:stretch>
        </p:blipFill>
        <p:spPr>
          <a:xfrm>
            <a:off x="-47251" y="28337352"/>
            <a:ext cx="4712096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banner-servicios.jpg" descr="banner-servicios.jpg"/>
          <p:cNvPicPr>
            <a:picLocks noChangeAspect="1"/>
          </p:cNvPicPr>
          <p:nvPr/>
        </p:nvPicPr>
        <p:blipFill>
          <a:blip r:embed="rId47"/>
          <a:srcRect/>
          <a:stretch>
            <a:fillRect/>
          </a:stretch>
        </p:blipFill>
        <p:spPr>
          <a:xfrm>
            <a:off x="0" y="24755580"/>
            <a:ext cx="9245511" cy="9486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Mesa de trabajo 5 copia 48.jpg" descr="Mesa de trabajo 5 copia 48.jpg">
            <a:hlinkClick r:id="rId48"/>
          </p:cNvPr>
          <p:cNvPicPr>
            <a:picLocks noChangeAspect="1"/>
          </p:cNvPicPr>
          <p:nvPr/>
        </p:nvPicPr>
        <p:blipFill>
          <a:blip r:embed="rId49"/>
          <a:srcRect t="222" b="222"/>
          <a:stretch>
            <a:fillRect/>
          </a:stretch>
        </p:blipFill>
        <p:spPr>
          <a:xfrm>
            <a:off x="-47251" y="31865024"/>
            <a:ext cx="4712096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Mesa de trabajo 5 copia 49.jpg" descr="Mesa de trabajo 5 copia 49.jpg">
            <a:hlinkClick r:id="rId50"/>
          </p:cNvPr>
          <p:cNvPicPr>
            <a:picLocks noChangeAspect="1"/>
          </p:cNvPicPr>
          <p:nvPr/>
        </p:nvPicPr>
        <p:blipFill>
          <a:blip r:embed="rId51"/>
          <a:srcRect t="222" b="222"/>
          <a:stretch>
            <a:fillRect/>
          </a:stretch>
        </p:blipFill>
        <p:spPr>
          <a:xfrm>
            <a:off x="4580753" y="31865024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Mesa de trabajo 5 copia 51.jpg" descr="Mesa de trabajo 5 copia 51.jpg">
            <a:hlinkClick r:id="rId52"/>
          </p:cNvPr>
          <p:cNvPicPr>
            <a:picLocks noChangeAspect="1"/>
          </p:cNvPicPr>
          <p:nvPr/>
        </p:nvPicPr>
        <p:blipFill>
          <a:blip r:embed="rId53"/>
          <a:srcRect t="68" b="68"/>
          <a:stretch>
            <a:fillRect/>
          </a:stretch>
        </p:blipFill>
        <p:spPr>
          <a:xfrm>
            <a:off x="4580753" y="34246594"/>
            <a:ext cx="4712097" cy="22518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Mesa de trabajo 5 copia 50.jpg" descr="Mesa de trabajo 5 copia 50.jpg">
            <a:hlinkClick r:id="rId54"/>
          </p:cNvPr>
          <p:cNvPicPr>
            <a:picLocks noChangeAspect="1"/>
          </p:cNvPicPr>
          <p:nvPr/>
        </p:nvPicPr>
        <p:blipFill>
          <a:blip r:embed="rId55"/>
          <a:srcRect t="68" b="68"/>
          <a:stretch>
            <a:fillRect/>
          </a:stretch>
        </p:blipFill>
        <p:spPr>
          <a:xfrm>
            <a:off x="-47251" y="34246594"/>
            <a:ext cx="4712096" cy="22518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banner-tiempolibre.jpg" descr="banner-tiempolibre.jpg"/>
          <p:cNvPicPr>
            <a:picLocks noChangeAspect="1"/>
          </p:cNvPicPr>
          <p:nvPr/>
        </p:nvPicPr>
        <p:blipFill>
          <a:blip r:embed="rId56"/>
          <a:srcRect/>
          <a:stretch>
            <a:fillRect/>
          </a:stretch>
        </p:blipFill>
        <p:spPr>
          <a:xfrm>
            <a:off x="76522" y="12959843"/>
            <a:ext cx="9092686" cy="8305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banner-hogar.jpg" descr="banner-hogar.jpg"/>
          <p:cNvPicPr>
            <a:picLocks noChangeAspect="1"/>
          </p:cNvPicPr>
          <p:nvPr/>
        </p:nvPicPr>
        <p:blipFill>
          <a:blip r:embed="rId57"/>
          <a:srcRect/>
          <a:stretch>
            <a:fillRect/>
          </a:stretch>
        </p:blipFill>
        <p:spPr>
          <a:xfrm>
            <a:off x="106200" y="7122314"/>
            <a:ext cx="9092686" cy="8305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banner-infantil.jpg" descr="banner-infantil.jpg"/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122813" y="30809973"/>
            <a:ext cx="9059839" cy="8275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1919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>
          <a:outerShdw blurRad="254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1919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1919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>
          <a:outerShdw blurRad="254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1919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Tema de 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modified xsi:type="dcterms:W3CDTF">2024-10-15T11:55:27Z</dcterms:modified>
</cp:coreProperties>
</file>