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9245600" cy="44640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247573-6E14-4AD0-A351-E80FC67A6E41}" v="25" dt="2025-06-10T14:40:30.42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/>
    <p:restoredTop sz="96629"/>
  </p:normalViewPr>
  <p:slideViewPr>
    <p:cSldViewPr snapToGrid="0">
      <p:cViewPr varScale="1">
        <p:scale>
          <a:sx n="10" d="100"/>
          <a:sy n="10" d="100"/>
        </p:scale>
        <p:origin x="29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3073400" y="685800"/>
            <a:ext cx="7112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86933" latinLnBrk="0">
      <a:defRPr sz="1200">
        <a:latin typeface="+mj-lt"/>
        <a:ea typeface="+mj-ea"/>
        <a:cs typeface="+mj-cs"/>
        <a:sym typeface="Arial"/>
      </a:defRPr>
    </a:lvl1pPr>
    <a:lvl2pPr indent="228600" defTabSz="1286933" latinLnBrk="0">
      <a:defRPr sz="1200">
        <a:latin typeface="+mj-lt"/>
        <a:ea typeface="+mj-ea"/>
        <a:cs typeface="+mj-cs"/>
        <a:sym typeface="Arial"/>
      </a:defRPr>
    </a:lvl2pPr>
    <a:lvl3pPr indent="457200" defTabSz="1286933" latinLnBrk="0">
      <a:defRPr sz="1200">
        <a:latin typeface="+mj-lt"/>
        <a:ea typeface="+mj-ea"/>
        <a:cs typeface="+mj-cs"/>
        <a:sym typeface="Arial"/>
      </a:defRPr>
    </a:lvl3pPr>
    <a:lvl4pPr indent="685800" defTabSz="1286933" latinLnBrk="0">
      <a:defRPr sz="1200">
        <a:latin typeface="+mj-lt"/>
        <a:ea typeface="+mj-ea"/>
        <a:cs typeface="+mj-cs"/>
        <a:sym typeface="Arial"/>
      </a:defRPr>
    </a:lvl4pPr>
    <a:lvl5pPr indent="914400" defTabSz="1286933" latinLnBrk="0">
      <a:defRPr sz="1200">
        <a:latin typeface="+mj-lt"/>
        <a:ea typeface="+mj-ea"/>
        <a:cs typeface="+mj-cs"/>
        <a:sym typeface="Arial"/>
      </a:defRPr>
    </a:lvl5pPr>
    <a:lvl6pPr indent="1143000" defTabSz="1286933" latinLnBrk="0">
      <a:defRPr sz="1200">
        <a:latin typeface="+mj-lt"/>
        <a:ea typeface="+mj-ea"/>
        <a:cs typeface="+mj-cs"/>
        <a:sym typeface="Arial"/>
      </a:defRPr>
    </a:lvl6pPr>
    <a:lvl7pPr indent="1371600" defTabSz="1286933" latinLnBrk="0">
      <a:defRPr sz="1200">
        <a:latin typeface="+mj-lt"/>
        <a:ea typeface="+mj-ea"/>
        <a:cs typeface="+mj-cs"/>
        <a:sym typeface="Arial"/>
      </a:defRPr>
    </a:lvl7pPr>
    <a:lvl8pPr indent="1600200" defTabSz="1286933" latinLnBrk="0">
      <a:defRPr sz="1200">
        <a:latin typeface="+mj-lt"/>
        <a:ea typeface="+mj-ea"/>
        <a:cs typeface="+mj-cs"/>
        <a:sym typeface="Arial"/>
      </a:defRPr>
    </a:lvl8pPr>
    <a:lvl9pPr indent="1828800" defTabSz="1286933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61" y="12795078"/>
            <a:ext cx="7022679" cy="9859427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034815"/>
            <a:ext cx="6196608" cy="6837403"/>
          </a:xfrm>
          <a:prstGeom prst="rect">
            <a:avLst/>
          </a:prstGeom>
        </p:spPr>
        <p:txBody>
          <a:bodyPr/>
          <a:lstStyle>
            <a:lvl1pPr marL="575007" indent="-526365" algn="ctr">
              <a:buClrTx/>
              <a:buSzTx/>
              <a:buFontTx/>
              <a:buNone/>
              <a:defRPr sz="2400"/>
            </a:lvl1pPr>
            <a:lvl2pPr marL="575007" indent="-43448" algn="ctr">
              <a:buClrTx/>
              <a:buSzTx/>
              <a:buFontTx/>
              <a:buNone/>
              <a:defRPr sz="2400"/>
            </a:lvl2pPr>
            <a:lvl3pPr marL="575007" indent="439468" algn="ctr">
              <a:buClrTx/>
              <a:buSzTx/>
              <a:buFontTx/>
              <a:buNone/>
              <a:defRPr sz="2400"/>
            </a:lvl3pPr>
            <a:lvl4pPr marL="575007" indent="909495" algn="ctr">
              <a:buClrTx/>
              <a:buSzTx/>
              <a:buFontTx/>
              <a:buNone/>
              <a:defRPr sz="2400"/>
            </a:lvl4pPr>
            <a:lvl5pPr marL="575007" indent="1366695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4357853" y="21120326"/>
            <a:ext cx="17968374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4701155" y="20777101"/>
            <a:ext cx="23999539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8315770" y="19047277"/>
            <a:ext cx="23999539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22" y="15699175"/>
            <a:ext cx="7126073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220631"/>
            <a:ext cx="7126072" cy="11779876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7112359"/>
            <a:ext cx="7126072" cy="6195188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2400"/>
            </a:lvl1pPr>
            <a:lvl2pPr marL="321733" indent="364066">
              <a:buClrTx/>
              <a:buSzTx/>
              <a:buFontTx/>
              <a:buNone/>
              <a:defRPr sz="2400"/>
            </a:lvl2pPr>
            <a:lvl3pPr marL="321733" indent="821266">
              <a:buClrTx/>
              <a:buSzTx/>
              <a:buFontTx/>
              <a:buNone/>
              <a:defRPr sz="2400"/>
            </a:lvl3pPr>
            <a:lvl4pPr marL="321733" indent="1278466">
              <a:buClrTx/>
              <a:buSzTx/>
              <a:buFontTx/>
              <a:buNone/>
              <a:defRPr sz="2400"/>
            </a:lvl4pPr>
            <a:lvl5pPr marL="321733" indent="1735666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699175"/>
            <a:ext cx="3511340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5" y="15699175"/>
            <a:ext cx="3511339" cy="17968373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668094"/>
            <a:ext cx="7126072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7" y="15102626"/>
            <a:ext cx="3495269" cy="3402348"/>
          </a:xfrm>
          <a:prstGeom prst="rect">
            <a:avLst/>
          </a:prstGeom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  <a:lvl2pPr marL="321733" indent="364066">
              <a:buClrTx/>
              <a:buSzTx/>
              <a:buFontTx/>
              <a:buNone/>
              <a:defRPr sz="2400" b="1"/>
            </a:lvl2pPr>
            <a:lvl3pPr marL="321733" indent="821266">
              <a:buClrTx/>
              <a:buSzTx/>
              <a:buFontTx/>
              <a:buNone/>
              <a:defRPr sz="2400" b="1"/>
            </a:lvl3pPr>
            <a:lvl4pPr marL="321733" indent="1278466">
              <a:buClrTx/>
              <a:buSzTx/>
              <a:buFontTx/>
              <a:buNone/>
              <a:defRPr sz="2400" b="1"/>
            </a:lvl4pPr>
            <a:lvl5pPr marL="321733" indent="1735666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504941"/>
            <a:ext cx="3495268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102626"/>
            <a:ext cx="3512412" cy="3402348"/>
          </a:xfrm>
          <a:prstGeom prst="rect">
            <a:avLst/>
          </a:prstGeom>
          <a:ln w="12700"/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</a:lstStyle>
          <a:p>
            <a:pPr marL="321733" indent="-93133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504941"/>
            <a:ext cx="3512412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</p:spPr>
        <p:txBody>
          <a:bodyPr/>
          <a:lstStyle>
            <a:lvl1pPr marL="565753" indent="-542766">
              <a:buSzPts val="4000"/>
              <a:defRPr sz="4000"/>
            </a:lvl1pPr>
            <a:lvl2pPr marL="1089496" indent="-583654">
              <a:buSzPts val="4000"/>
              <a:defRPr sz="4000"/>
            </a:lvl2pPr>
            <a:lvl3pPr marL="1626827" indent="-638068">
              <a:buSzPts val="4000"/>
              <a:defRPr sz="4000"/>
            </a:lvl3pPr>
            <a:lvl4pPr marL="2185923" indent="-714247">
              <a:buSzPts val="4000"/>
              <a:defRPr sz="4000"/>
            </a:lvl4pPr>
            <a:lvl5pPr marL="2643122" indent="-714245">
              <a:buSzPts val="4000"/>
              <a:defRPr sz="4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  <a:ln w="12700"/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</a:lstStyle>
          <a:p>
            <a:pPr marL="321733" indent="-93133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  <a:lvl2pPr marL="321733" indent="364066">
              <a:buClrTx/>
              <a:buSzTx/>
              <a:buFontTx/>
              <a:buNone/>
              <a:defRPr sz="1800"/>
            </a:lvl2pPr>
            <a:lvl3pPr marL="321733" indent="821266">
              <a:buClrTx/>
              <a:buSzTx/>
              <a:buFontTx/>
              <a:buNone/>
              <a:defRPr sz="1800"/>
            </a:lvl3pPr>
            <a:lvl4pPr marL="321733" indent="1278466">
              <a:buClrTx/>
              <a:buSzTx/>
              <a:buFontTx/>
              <a:buNone/>
              <a:defRPr sz="1800"/>
            </a:lvl4pPr>
            <a:lvl5pPr marL="321733" indent="1735666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4" y="8540539"/>
            <a:ext cx="7429501" cy="62277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4" y="14768285"/>
            <a:ext cx="7429501" cy="21711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836021" y="35024511"/>
            <a:ext cx="353311" cy="275970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hyperlink" Target="https://www.mundoachs.cl/descuento/centro-de-alta-formaci%C3%B3n-universitario" TargetMode="External"/><Relationship Id="rId26" Type="http://schemas.openxmlformats.org/officeDocument/2006/relationships/hyperlink" Target="https://www.mundoachs.cl/descuento/instituto-chileno-britanico-de-cultura" TargetMode="External"/><Relationship Id="rId39" Type="http://schemas.openxmlformats.org/officeDocument/2006/relationships/image" Target="../media/image22.png"/><Relationship Id="rId21" Type="http://schemas.openxmlformats.org/officeDocument/2006/relationships/image" Target="../media/image12.png"/><Relationship Id="rId34" Type="http://schemas.openxmlformats.org/officeDocument/2006/relationships/hyperlink" Target="https://www.mundoachs.cl/descuento/newscience" TargetMode="External"/><Relationship Id="rId42" Type="http://schemas.openxmlformats.org/officeDocument/2006/relationships/hyperlink" Target="https://www.mundoachs.cl/descuento/casablu-hotel" TargetMode="External"/><Relationship Id="rId47" Type="http://schemas.openxmlformats.org/officeDocument/2006/relationships/hyperlink" Target="https://www.mundoachs.cl/descuento/ecocitex" TargetMode="External"/><Relationship Id="rId50" Type="http://schemas.openxmlformats.org/officeDocument/2006/relationships/image" Target="../media/image28.png"/><Relationship Id="rId55" Type="http://schemas.openxmlformats.org/officeDocument/2006/relationships/hyperlink" Target="https://www.mundoachs.cl/descuento/mine-est%C3%A9tica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mundoachs.cl/" TargetMode="External"/><Relationship Id="rId16" Type="http://schemas.openxmlformats.org/officeDocument/2006/relationships/hyperlink" Target="https://www.mundoachs.cl/descuento/dulce-dormir" TargetMode="External"/><Relationship Id="rId29" Type="http://schemas.openxmlformats.org/officeDocument/2006/relationships/hyperlink" Target="https://www.mundoachs.cl/descuento/lipigas" TargetMode="External"/><Relationship Id="rId11" Type="http://schemas.openxmlformats.org/officeDocument/2006/relationships/image" Target="../media/image7.png"/><Relationship Id="rId24" Type="http://schemas.openxmlformats.org/officeDocument/2006/relationships/hyperlink" Target="https://www.mundoachs.cl/descuento/ergo-baby" TargetMode="External"/><Relationship Id="rId32" Type="http://schemas.openxmlformats.org/officeDocument/2006/relationships/image" Target="../media/image18.png"/><Relationship Id="rId37" Type="http://schemas.openxmlformats.org/officeDocument/2006/relationships/image" Target="../media/image21.png"/><Relationship Id="rId40" Type="http://schemas.openxmlformats.org/officeDocument/2006/relationships/hyperlink" Target="https://www.mundoachs.cl/descuento/academia-chilena-de-yoga" TargetMode="External"/><Relationship Id="rId45" Type="http://schemas.openxmlformats.org/officeDocument/2006/relationships/image" Target="../media/image25.png"/><Relationship Id="rId53" Type="http://schemas.openxmlformats.org/officeDocument/2006/relationships/hyperlink" Target="https://www.mundoachs.cl/descuento/snaqui" TargetMode="External"/><Relationship Id="rId58" Type="http://schemas.openxmlformats.org/officeDocument/2006/relationships/image" Target="../media/image32.png"/><Relationship Id="rId5" Type="http://schemas.openxmlformats.org/officeDocument/2006/relationships/image" Target="../media/image2.jpeg"/><Relationship Id="rId19" Type="http://schemas.openxmlformats.org/officeDocument/2006/relationships/image" Target="../media/image11.png"/><Relationship Id="rId4" Type="http://schemas.openxmlformats.org/officeDocument/2006/relationships/hyperlink" Target="https://www.mundoachs.cl/donaciones" TargetMode="External"/><Relationship Id="rId9" Type="http://schemas.openxmlformats.org/officeDocument/2006/relationships/image" Target="../media/image6.jpeg"/><Relationship Id="rId14" Type="http://schemas.openxmlformats.org/officeDocument/2006/relationships/hyperlink" Target="https://www.mundoachs.cl/descuento/zigzag" TargetMode="External"/><Relationship Id="rId22" Type="http://schemas.openxmlformats.org/officeDocument/2006/relationships/hyperlink" Target="https://landing.rindegastos.com/achs" TargetMode="External"/><Relationship Id="rId27" Type="http://schemas.openxmlformats.org/officeDocument/2006/relationships/image" Target="../media/image15.png"/><Relationship Id="rId30" Type="http://schemas.openxmlformats.org/officeDocument/2006/relationships/image" Target="../media/image17.png"/><Relationship Id="rId35" Type="http://schemas.openxmlformats.org/officeDocument/2006/relationships/image" Target="../media/image20.png"/><Relationship Id="rId43" Type="http://schemas.openxmlformats.org/officeDocument/2006/relationships/image" Target="../media/image24.png"/><Relationship Id="rId48" Type="http://schemas.openxmlformats.org/officeDocument/2006/relationships/image" Target="../media/image27.png"/><Relationship Id="rId56" Type="http://schemas.openxmlformats.org/officeDocument/2006/relationships/image" Target="../media/image31.png"/><Relationship Id="rId8" Type="http://schemas.openxmlformats.org/officeDocument/2006/relationships/image" Target="../media/image5.jpeg"/><Relationship Id="rId51" Type="http://schemas.openxmlformats.org/officeDocument/2006/relationships/hyperlink" Target="https://www.mundoachs.cl/descuento/revolt-store" TargetMode="External"/><Relationship Id="rId3" Type="http://schemas.openxmlformats.org/officeDocument/2006/relationships/image" Target="../media/image1.png"/><Relationship Id="rId12" Type="http://schemas.openxmlformats.org/officeDocument/2006/relationships/hyperlink" Target="https://www.mundoachs.cl/descuento/happy-mom-chile" TargetMode="Externa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9.jpeg"/><Relationship Id="rId38" Type="http://schemas.openxmlformats.org/officeDocument/2006/relationships/hyperlink" Target="https://www.mundoachs.cl/descuento/mickey-todo-empez%C3%B3-con-un-rat%C3%B3n" TargetMode="External"/><Relationship Id="rId46" Type="http://schemas.openxmlformats.org/officeDocument/2006/relationships/image" Target="../media/image26.jpeg"/><Relationship Id="rId59" Type="http://schemas.openxmlformats.org/officeDocument/2006/relationships/hyperlink" Target="https://www.mundoachs.cl/descuento/skillnest" TargetMode="External"/><Relationship Id="rId20" Type="http://schemas.openxmlformats.org/officeDocument/2006/relationships/hyperlink" Target="https://apanio.com/alliance/achs/planes?cupon=achsapania" TargetMode="External"/><Relationship Id="rId41" Type="http://schemas.openxmlformats.org/officeDocument/2006/relationships/image" Target="../media/image23.png"/><Relationship Id="rId54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image" Target="../media/image16.jpeg"/><Relationship Id="rId36" Type="http://schemas.openxmlformats.org/officeDocument/2006/relationships/hyperlink" Target="https://www.mundoachs.cl/descuento/farmex" TargetMode="External"/><Relationship Id="rId49" Type="http://schemas.openxmlformats.org/officeDocument/2006/relationships/hyperlink" Target="https://www.mundoachs.cl/descuento/elite-professional" TargetMode="External"/><Relationship Id="rId57" Type="http://schemas.openxmlformats.org/officeDocument/2006/relationships/hyperlink" Target="https://www.mundoachs.cl/descuento/opticas-schilling" TargetMode="External"/><Relationship Id="rId10" Type="http://schemas.openxmlformats.org/officeDocument/2006/relationships/hyperlink" Target="https://www.mundoachs.cl/descuento/jugueter%C3%ADa-cachip%C3%BAn" TargetMode="External"/><Relationship Id="rId31" Type="http://schemas.openxmlformats.org/officeDocument/2006/relationships/hyperlink" Target="https://www.mundoachs.cl/descuento/prowash-go" TargetMode="External"/><Relationship Id="rId44" Type="http://schemas.openxmlformats.org/officeDocument/2006/relationships/hyperlink" Target="https://www.mundoachs.cl/descuento/coney-park" TargetMode="External"/><Relationship Id="rId52" Type="http://schemas.openxmlformats.org/officeDocument/2006/relationships/image" Target="../media/image29.png"/><Relationship Id="rId60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hlinkClick r:id="rId2"/>
            <a:extLst>
              <a:ext uri="{FF2B5EF4-FFF2-40B4-BE49-F238E27FC236}">
                <a16:creationId xmlns:a16="http://schemas.microsoft.com/office/drawing/2014/main" id="{788050B5-B421-1F2E-AF30-7F0BE0E84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1" y="15734"/>
            <a:ext cx="8829394" cy="6221326"/>
          </a:xfrm>
          <a:prstGeom prst="rect">
            <a:avLst/>
          </a:prstGeom>
        </p:spPr>
      </p:pic>
      <p:pic>
        <p:nvPicPr>
          <p:cNvPr id="115" name="banner-donar.jpg" descr="banner-donar.jp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462" y="6220225"/>
            <a:ext cx="9153403" cy="285867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91;p1"/>
          <p:cNvSpPr txBox="1"/>
          <p:nvPr/>
        </p:nvSpPr>
        <p:spPr>
          <a:xfrm>
            <a:off x="276495" y="99943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EMPRESA</a:t>
            </a:r>
          </a:p>
        </p:txBody>
      </p:sp>
      <p:pic>
        <p:nvPicPr>
          <p:cNvPr id="126" name="footer-achs.png.jpg" descr="footer-achs.png.jpg">
            <a:hlinkClick r:id="rId2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66" y="42247073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anner-tiempolibre.jpg" descr="banner-tiempolibre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053" y="14487005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infantil.jpg" descr="banner-infanti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671" y="31096747"/>
            <a:ext cx="9059839" cy="827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anner-educacion.jpg" descr="banner-educacion.jpg"/>
          <p:cNvPicPr>
            <a:picLocks noChangeAspect="1"/>
          </p:cNvPicPr>
          <p:nvPr/>
        </p:nvPicPr>
        <p:blipFill>
          <a:blip r:embed="rId9"/>
          <a:srcRect r="640"/>
          <a:stretch/>
        </p:blipFill>
        <p:spPr>
          <a:xfrm>
            <a:off x="0" y="36625183"/>
            <a:ext cx="9202510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Imagen 59">
            <a:hlinkClick r:id="rId10"/>
            <a:extLst>
              <a:ext uri="{FF2B5EF4-FFF2-40B4-BE49-F238E27FC236}">
                <a16:creationId xmlns:a16="http://schemas.microsoft.com/office/drawing/2014/main" id="{933C7B59-6D9C-FD42-4AF3-5315AC2275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7" y="34427806"/>
            <a:ext cx="4483940" cy="2138494"/>
          </a:xfrm>
          <a:prstGeom prst="rect">
            <a:avLst/>
          </a:prstGeom>
        </p:spPr>
      </p:pic>
      <p:pic>
        <p:nvPicPr>
          <p:cNvPr id="64" name="Imagen 63">
            <a:hlinkClick r:id="rId12"/>
            <a:extLst>
              <a:ext uri="{FF2B5EF4-FFF2-40B4-BE49-F238E27FC236}">
                <a16:creationId xmlns:a16="http://schemas.microsoft.com/office/drawing/2014/main" id="{5A15869E-C97A-A18F-39F8-70464D807D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4425091"/>
            <a:ext cx="4483940" cy="2138494"/>
          </a:xfrm>
          <a:prstGeom prst="rect">
            <a:avLst/>
          </a:prstGeom>
        </p:spPr>
      </p:pic>
      <p:pic>
        <p:nvPicPr>
          <p:cNvPr id="68" name="Imagen 67">
            <a:hlinkClick r:id="rId14"/>
            <a:extLst>
              <a:ext uri="{FF2B5EF4-FFF2-40B4-BE49-F238E27FC236}">
                <a16:creationId xmlns:a16="http://schemas.microsoft.com/office/drawing/2014/main" id="{80EFE48E-5EBC-4374-A3F5-1B3B3D80DD0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39955461"/>
            <a:ext cx="4483940" cy="2138494"/>
          </a:xfrm>
          <a:prstGeom prst="rect">
            <a:avLst/>
          </a:prstGeom>
        </p:spPr>
      </p:pic>
      <p:pic>
        <p:nvPicPr>
          <p:cNvPr id="50" name="Imagen 49">
            <a:hlinkClick r:id="rId16"/>
            <a:extLst>
              <a:ext uri="{FF2B5EF4-FFF2-40B4-BE49-F238E27FC236}">
                <a16:creationId xmlns:a16="http://schemas.microsoft.com/office/drawing/2014/main" id="{5CCD6287-C833-C669-F770-38EFC7A8EC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2234671"/>
            <a:ext cx="4471248" cy="2146199"/>
          </a:xfrm>
          <a:prstGeom prst="rect">
            <a:avLst/>
          </a:prstGeom>
        </p:spPr>
      </p:pic>
      <p:pic>
        <p:nvPicPr>
          <p:cNvPr id="55" name="Imagen 54">
            <a:hlinkClick r:id="rId18"/>
            <a:extLst>
              <a:ext uri="{FF2B5EF4-FFF2-40B4-BE49-F238E27FC236}">
                <a16:creationId xmlns:a16="http://schemas.microsoft.com/office/drawing/2014/main" id="{DAE5D3A0-CFBB-788B-F3C9-711C101325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2" y="37816968"/>
            <a:ext cx="4455194" cy="2138493"/>
          </a:xfrm>
          <a:prstGeom prst="rect">
            <a:avLst/>
          </a:prstGeom>
        </p:spPr>
      </p:pic>
      <p:pic>
        <p:nvPicPr>
          <p:cNvPr id="8" name="Imagen 7">
            <a:hlinkClick r:id="rId20"/>
            <a:extLst>
              <a:ext uri="{FF2B5EF4-FFF2-40B4-BE49-F238E27FC236}">
                <a16:creationId xmlns:a16="http://schemas.microsoft.com/office/drawing/2014/main" id="{92F224A4-EFA0-B91B-0947-22C666EA3DB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50" y="10145734"/>
            <a:ext cx="4460751" cy="2127435"/>
          </a:xfrm>
          <a:prstGeom prst="rect">
            <a:avLst/>
          </a:prstGeom>
        </p:spPr>
      </p:pic>
      <p:pic>
        <p:nvPicPr>
          <p:cNvPr id="13" name="Imagen 12">
            <a:hlinkClick r:id="rId22"/>
            <a:extLst>
              <a:ext uri="{FF2B5EF4-FFF2-40B4-BE49-F238E27FC236}">
                <a16:creationId xmlns:a16="http://schemas.microsoft.com/office/drawing/2014/main" id="{388DB2F4-0E6A-F3FC-11D7-B8571029F85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54" y="12228818"/>
            <a:ext cx="4452522" cy="2123511"/>
          </a:xfrm>
          <a:prstGeom prst="rect">
            <a:avLst/>
          </a:prstGeom>
        </p:spPr>
      </p:pic>
      <p:pic>
        <p:nvPicPr>
          <p:cNvPr id="51" name="Imagen 50">
            <a:hlinkClick r:id="rId24"/>
            <a:extLst>
              <a:ext uri="{FF2B5EF4-FFF2-40B4-BE49-F238E27FC236}">
                <a16:creationId xmlns:a16="http://schemas.microsoft.com/office/drawing/2014/main" id="{66C98149-71CE-F2F0-306C-A14F9D53B5F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09" y="32218281"/>
            <a:ext cx="4503718" cy="2147927"/>
          </a:xfrm>
          <a:prstGeom prst="rect">
            <a:avLst/>
          </a:prstGeom>
        </p:spPr>
      </p:pic>
      <p:pic>
        <p:nvPicPr>
          <p:cNvPr id="54" name="Imagen 53">
            <a:hlinkClick r:id="rId26"/>
            <a:extLst>
              <a:ext uri="{FF2B5EF4-FFF2-40B4-BE49-F238E27FC236}">
                <a16:creationId xmlns:a16="http://schemas.microsoft.com/office/drawing/2014/main" id="{695AC30F-54D2-1EA4-8F24-86BB5D2D2DA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096" y="37804542"/>
            <a:ext cx="4509991" cy="2150919"/>
          </a:xfrm>
          <a:prstGeom prst="rect">
            <a:avLst/>
          </a:prstGeom>
        </p:spPr>
      </p:pic>
      <p:pic>
        <p:nvPicPr>
          <p:cNvPr id="2" name="banner-servicios.jpg" descr="banner-servicios.jpg">
            <a:extLst>
              <a:ext uri="{FF2B5EF4-FFF2-40B4-BE49-F238E27FC236}">
                <a16:creationId xmlns:a16="http://schemas.microsoft.com/office/drawing/2014/main" id="{9EEA91AF-0EF4-F47B-3CE0-4256906F1130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>
          <a:xfrm>
            <a:off x="22480" y="9246861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n 10">
            <a:hlinkClick r:id="rId29"/>
            <a:extLst>
              <a:ext uri="{FF2B5EF4-FFF2-40B4-BE49-F238E27FC236}">
                <a16:creationId xmlns:a16="http://schemas.microsoft.com/office/drawing/2014/main" id="{EF6471A8-C28A-EA55-6219-024DCCD6B10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5" y="10181299"/>
            <a:ext cx="4452519" cy="2123509"/>
          </a:xfrm>
          <a:prstGeom prst="rect">
            <a:avLst/>
          </a:prstGeom>
        </p:spPr>
      </p:pic>
      <p:pic>
        <p:nvPicPr>
          <p:cNvPr id="15" name="Imagen 14">
            <a:hlinkClick r:id="rId31"/>
            <a:extLst>
              <a:ext uri="{FF2B5EF4-FFF2-40B4-BE49-F238E27FC236}">
                <a16:creationId xmlns:a16="http://schemas.microsoft.com/office/drawing/2014/main" id="{C7DE798E-DAEC-B583-11BB-0511764B9AC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026" y="12228819"/>
            <a:ext cx="4452521" cy="2123510"/>
          </a:xfrm>
          <a:prstGeom prst="rect">
            <a:avLst/>
          </a:prstGeom>
        </p:spPr>
      </p:pic>
      <p:pic>
        <p:nvPicPr>
          <p:cNvPr id="16" name="banner-salud.jpg" descr="banner-salud.jpg">
            <a:extLst>
              <a:ext uri="{FF2B5EF4-FFF2-40B4-BE49-F238E27FC236}">
                <a16:creationId xmlns:a16="http://schemas.microsoft.com/office/drawing/2014/main" id="{EEA3D145-7AA8-D352-C9C4-50DEEE2EE096}"/>
              </a:ext>
            </a:extLst>
          </p:cNvPr>
          <p:cNvPicPr>
            <a:picLocks noChangeAspect="1"/>
          </p:cNvPicPr>
          <p:nvPr/>
        </p:nvPicPr>
        <p:blipFill>
          <a:blip r:embed="rId33"/>
          <a:srcRect l="1100"/>
          <a:stretch/>
        </p:blipFill>
        <p:spPr>
          <a:xfrm>
            <a:off x="49328" y="25603780"/>
            <a:ext cx="9173571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n 16">
            <a:hlinkClick r:id="rId34"/>
            <a:extLst>
              <a:ext uri="{FF2B5EF4-FFF2-40B4-BE49-F238E27FC236}">
                <a16:creationId xmlns:a16="http://schemas.microsoft.com/office/drawing/2014/main" id="{B82649F4-B12F-BC63-A776-7E39C89D271A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676" y="26653958"/>
            <a:ext cx="4431125" cy="2126940"/>
          </a:xfrm>
          <a:prstGeom prst="rect">
            <a:avLst/>
          </a:prstGeom>
        </p:spPr>
      </p:pic>
      <p:pic>
        <p:nvPicPr>
          <p:cNvPr id="22" name="Imagen 21">
            <a:hlinkClick r:id="rId36"/>
            <a:extLst>
              <a:ext uri="{FF2B5EF4-FFF2-40B4-BE49-F238E27FC236}">
                <a16:creationId xmlns:a16="http://schemas.microsoft.com/office/drawing/2014/main" id="{38AD7344-9E4D-5186-196C-296AE1380A12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80" y="28834226"/>
            <a:ext cx="4422942" cy="2109403"/>
          </a:xfrm>
          <a:prstGeom prst="rect">
            <a:avLst/>
          </a:prstGeom>
        </p:spPr>
      </p:pic>
      <p:pic>
        <p:nvPicPr>
          <p:cNvPr id="25" name="Imagen 24">
            <a:hlinkClick r:id="rId38"/>
            <a:extLst>
              <a:ext uri="{FF2B5EF4-FFF2-40B4-BE49-F238E27FC236}">
                <a16:creationId xmlns:a16="http://schemas.microsoft.com/office/drawing/2014/main" id="{5BE589A2-A66E-553D-D0B4-F57D84B7E4E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18" y="15551159"/>
            <a:ext cx="4452519" cy="2123509"/>
          </a:xfrm>
          <a:prstGeom prst="rect">
            <a:avLst/>
          </a:prstGeom>
        </p:spPr>
      </p:pic>
      <p:pic>
        <p:nvPicPr>
          <p:cNvPr id="28" name="Imagen 27">
            <a:hlinkClick r:id="rId40"/>
            <a:extLst>
              <a:ext uri="{FF2B5EF4-FFF2-40B4-BE49-F238E27FC236}">
                <a16:creationId xmlns:a16="http://schemas.microsoft.com/office/drawing/2014/main" id="{8D45DC7F-F47A-395B-5C19-917010DE541F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14" y="15579558"/>
            <a:ext cx="4463542" cy="2128766"/>
          </a:xfrm>
          <a:prstGeom prst="rect">
            <a:avLst/>
          </a:prstGeom>
        </p:spPr>
      </p:pic>
      <p:pic>
        <p:nvPicPr>
          <p:cNvPr id="31" name="Imagen 30">
            <a:hlinkClick r:id="rId42"/>
            <a:extLst>
              <a:ext uri="{FF2B5EF4-FFF2-40B4-BE49-F238E27FC236}">
                <a16:creationId xmlns:a16="http://schemas.microsoft.com/office/drawing/2014/main" id="{37DECAD3-C9D9-A236-FBB1-BC6C5D727E9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7" y="17766004"/>
            <a:ext cx="4460164" cy="2127155"/>
          </a:xfrm>
          <a:prstGeom prst="rect">
            <a:avLst/>
          </a:prstGeom>
        </p:spPr>
      </p:pic>
      <p:pic>
        <p:nvPicPr>
          <p:cNvPr id="34" name="Imagen 33">
            <a:hlinkClick r:id="rId44"/>
            <a:extLst>
              <a:ext uri="{FF2B5EF4-FFF2-40B4-BE49-F238E27FC236}">
                <a16:creationId xmlns:a16="http://schemas.microsoft.com/office/drawing/2014/main" id="{A096BCD2-6DD9-660E-2A9A-5302827D5E7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11" y="17780441"/>
            <a:ext cx="4440557" cy="2117804"/>
          </a:xfrm>
          <a:prstGeom prst="rect">
            <a:avLst/>
          </a:prstGeom>
        </p:spPr>
      </p:pic>
      <p:pic>
        <p:nvPicPr>
          <p:cNvPr id="35" name="banner-hogar.jpg" descr="banner-hogar.jpg">
            <a:extLst>
              <a:ext uri="{FF2B5EF4-FFF2-40B4-BE49-F238E27FC236}">
                <a16:creationId xmlns:a16="http://schemas.microsoft.com/office/drawing/2014/main" id="{9C3FB8F2-3BFE-EFB3-6609-B5662D6B6FF5}"/>
              </a:ext>
            </a:extLst>
          </p:cNvPr>
          <p:cNvPicPr>
            <a:picLocks noChangeAspect="1"/>
          </p:cNvPicPr>
          <p:nvPr/>
        </p:nvPicPr>
        <p:blipFill>
          <a:blip r:embed="rId46"/>
          <a:srcRect/>
          <a:stretch>
            <a:fillRect/>
          </a:stretch>
        </p:blipFill>
        <p:spPr>
          <a:xfrm>
            <a:off x="37292" y="20087082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Imagen 44">
            <a:hlinkClick r:id="rId47"/>
            <a:extLst>
              <a:ext uri="{FF2B5EF4-FFF2-40B4-BE49-F238E27FC236}">
                <a16:creationId xmlns:a16="http://schemas.microsoft.com/office/drawing/2014/main" id="{23112590-F179-37F2-C9A2-1BD61A7A77E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13" y="21064605"/>
            <a:ext cx="4440553" cy="2117802"/>
          </a:xfrm>
          <a:prstGeom prst="rect">
            <a:avLst/>
          </a:prstGeom>
        </p:spPr>
      </p:pic>
      <p:pic>
        <p:nvPicPr>
          <p:cNvPr id="49" name="Imagen 48">
            <a:hlinkClick r:id="rId49"/>
            <a:extLst>
              <a:ext uri="{FF2B5EF4-FFF2-40B4-BE49-F238E27FC236}">
                <a16:creationId xmlns:a16="http://schemas.microsoft.com/office/drawing/2014/main" id="{E1C1AB41-6FBB-EAAB-F4F6-4135FB0ECCD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84" y="21058768"/>
            <a:ext cx="4440555" cy="2117803"/>
          </a:xfrm>
          <a:prstGeom prst="rect">
            <a:avLst/>
          </a:prstGeom>
        </p:spPr>
      </p:pic>
      <p:pic>
        <p:nvPicPr>
          <p:cNvPr id="53" name="Imagen 52">
            <a:hlinkClick r:id="rId51"/>
            <a:extLst>
              <a:ext uri="{FF2B5EF4-FFF2-40B4-BE49-F238E27FC236}">
                <a16:creationId xmlns:a16="http://schemas.microsoft.com/office/drawing/2014/main" id="{124B2FF1-CCBE-AF04-4791-05A4C6D49BF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04" y="23258611"/>
            <a:ext cx="4440553" cy="2117802"/>
          </a:xfrm>
          <a:prstGeom prst="rect">
            <a:avLst/>
          </a:prstGeom>
        </p:spPr>
      </p:pic>
      <p:pic>
        <p:nvPicPr>
          <p:cNvPr id="57" name="Imagen 56">
            <a:hlinkClick r:id="rId53"/>
            <a:extLst>
              <a:ext uri="{FF2B5EF4-FFF2-40B4-BE49-F238E27FC236}">
                <a16:creationId xmlns:a16="http://schemas.microsoft.com/office/drawing/2014/main" id="{2912BFC3-1399-DE43-7404-8817F7D1B0E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4" y="23262192"/>
            <a:ext cx="4440557" cy="2117804"/>
          </a:xfrm>
          <a:prstGeom prst="rect">
            <a:avLst/>
          </a:prstGeom>
        </p:spPr>
      </p:pic>
      <p:pic>
        <p:nvPicPr>
          <p:cNvPr id="61" name="Imagen 60">
            <a:hlinkClick r:id="rId55"/>
            <a:extLst>
              <a:ext uri="{FF2B5EF4-FFF2-40B4-BE49-F238E27FC236}">
                <a16:creationId xmlns:a16="http://schemas.microsoft.com/office/drawing/2014/main" id="{9B26964E-D874-5605-36EA-AF44C1AE36A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5" y="26680894"/>
            <a:ext cx="4459713" cy="2126940"/>
          </a:xfrm>
          <a:prstGeom prst="rect">
            <a:avLst/>
          </a:prstGeom>
        </p:spPr>
      </p:pic>
      <p:pic>
        <p:nvPicPr>
          <p:cNvPr id="63" name="Imagen 62">
            <a:hlinkClick r:id="rId57"/>
            <a:extLst>
              <a:ext uri="{FF2B5EF4-FFF2-40B4-BE49-F238E27FC236}">
                <a16:creationId xmlns:a16="http://schemas.microsoft.com/office/drawing/2014/main" id="{B8A7EEFB-1CA1-FDC5-DC2A-64CD1E9FE52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5" y="28814462"/>
            <a:ext cx="4422941" cy="2109403"/>
          </a:xfrm>
          <a:prstGeom prst="rect">
            <a:avLst/>
          </a:prstGeom>
        </p:spPr>
      </p:pic>
      <p:pic>
        <p:nvPicPr>
          <p:cNvPr id="66" name="Imagen 65">
            <a:hlinkClick r:id="rId59"/>
            <a:extLst>
              <a:ext uri="{FF2B5EF4-FFF2-40B4-BE49-F238E27FC236}">
                <a16:creationId xmlns:a16="http://schemas.microsoft.com/office/drawing/2014/main" id="{87C6F8EB-E8B3-703B-6609-A579F5FD58D1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7" y="39955461"/>
            <a:ext cx="4483935" cy="213849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73389f-0dea-4836-96b6-cb788c18ea13">
      <Terms xmlns="http://schemas.microsoft.com/office/infopath/2007/PartnerControls"/>
    </lcf76f155ced4ddcb4097134ff3c332f>
    <TaxCatchAll xmlns="633c0cf0-986f-4c2b-a809-2edebae9767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EB1B581DDE684997F2B0AFA87E2E8F" ma:contentTypeVersion="21" ma:contentTypeDescription="Create a new document." ma:contentTypeScope="" ma:versionID="b16e309736657c255c67293173a02ce4">
  <xsd:schema xmlns:xsd="http://www.w3.org/2001/XMLSchema" xmlns:xs="http://www.w3.org/2001/XMLSchema" xmlns:p="http://schemas.microsoft.com/office/2006/metadata/properties" xmlns:ns2="a173389f-0dea-4836-96b6-cb788c18ea13" xmlns:ns3="633c0cf0-986f-4c2b-a809-2edebae97679" targetNamespace="http://schemas.microsoft.com/office/2006/metadata/properties" ma:root="true" ma:fieldsID="53501db50819e8b95f167ab2b770e353" ns2:_="" ns3:_="">
    <xsd:import namespace="a173389f-0dea-4836-96b6-cb788c18ea13"/>
    <xsd:import namespace="633c0cf0-986f-4c2b-a809-2edebae9767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3389f-0dea-4836-96b6-cb788c18ea13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3c0cf0-986f-4c2b-a809-2edebae9767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3298b08-f3b6-4565-992a-00a9be81a166}" ma:internalName="TaxCatchAll" ma:showField="CatchAllData" ma:web="633c0cf0-986f-4c2b-a809-2edebae976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AB6C6E-2BA7-4E3F-86BB-E149339ADA1D}">
  <ds:schemaRefs>
    <ds:schemaRef ds:uri="http://schemas.microsoft.com/office/2006/metadata/properties"/>
    <ds:schemaRef ds:uri="http://schemas.microsoft.com/office/infopath/2007/PartnerControls"/>
    <ds:schemaRef ds:uri="a173389f-0dea-4836-96b6-cb788c18ea13"/>
    <ds:schemaRef ds:uri="633c0cf0-986f-4c2b-a809-2edebae97679"/>
  </ds:schemaRefs>
</ds:datastoreItem>
</file>

<file path=customXml/itemProps2.xml><?xml version="1.0" encoding="utf-8"?>
<ds:datastoreItem xmlns:ds="http://schemas.openxmlformats.org/officeDocument/2006/customXml" ds:itemID="{77022FFD-3259-47D8-9EF4-F7B1C599ED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41E795-ECEB-452C-9813-A39AC5A4CD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73389f-0dea-4836-96b6-cb788c18ea13"/>
    <ds:schemaRef ds:uri="633c0cf0-986f-4c2b-a809-2edebae976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Zaninovic Abogabir, Luka Martín</dc:creator>
  <cp:lastModifiedBy>Zaninovic Abogabir, Luka Martín</cp:lastModifiedBy>
  <cp:revision>8</cp:revision>
  <dcterms:modified xsi:type="dcterms:W3CDTF">2025-06-13T01:29:32Z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0x01010083EB1B581DDE684997F2B0AFA87E2E8F</vt:lpwstr>
  </property>
</Properties>
</file>