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245600" cy="4826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1286933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175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3175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round/>
            </a:ln>
          </a:left>
          <a:right>
            <a:ln w="3175" cap="flat">
              <a:solidFill>
                <a:srgbClr val="FFFFFF"/>
              </a:solidFill>
              <a:prstDash val="solid"/>
              <a:round/>
            </a:ln>
          </a:right>
          <a:top>
            <a:ln w="3175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3175" cap="flat">
              <a:solidFill>
                <a:srgbClr val="FFFFFF"/>
              </a:solidFill>
              <a:prstDash val="solid"/>
              <a:round/>
            </a:ln>
          </a:insideH>
          <a:insideV>
            <a:ln w="3175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8100" cap="flat">
              <a:solidFill>
                <a:srgbClr val="000000"/>
              </a:solidFill>
              <a:prstDash val="solid"/>
              <a:round/>
            </a:ln>
          </a:top>
          <a:bottom>
            <a:ln w="3175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round/>
            </a:ln>
          </a:left>
          <a:right>
            <a:ln w="3175" cap="flat">
              <a:solidFill>
                <a:srgbClr val="000000"/>
              </a:solidFill>
              <a:prstDash val="solid"/>
              <a:round/>
            </a:ln>
          </a:right>
          <a:top>
            <a:ln w="3175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3175" cap="flat">
              <a:solidFill>
                <a:srgbClr val="000000"/>
              </a:solidFill>
              <a:prstDash val="solid"/>
              <a:round/>
            </a:ln>
          </a:insideH>
          <a:insideV>
            <a:ln w="3175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3" name="Shape 1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286933" latinLnBrk="0">
      <a:defRPr sz="1200">
        <a:latin typeface="+mj-lt"/>
        <a:ea typeface="+mj-ea"/>
        <a:cs typeface="+mj-cs"/>
        <a:sym typeface="Arial"/>
      </a:defRPr>
    </a:lvl1pPr>
    <a:lvl2pPr indent="228600" defTabSz="1286933" latinLnBrk="0">
      <a:defRPr sz="1200">
        <a:latin typeface="+mj-lt"/>
        <a:ea typeface="+mj-ea"/>
        <a:cs typeface="+mj-cs"/>
        <a:sym typeface="Arial"/>
      </a:defRPr>
    </a:lvl2pPr>
    <a:lvl3pPr indent="457200" defTabSz="1286933" latinLnBrk="0">
      <a:defRPr sz="1200">
        <a:latin typeface="+mj-lt"/>
        <a:ea typeface="+mj-ea"/>
        <a:cs typeface="+mj-cs"/>
        <a:sym typeface="Arial"/>
      </a:defRPr>
    </a:lvl3pPr>
    <a:lvl4pPr indent="685800" defTabSz="1286933" latinLnBrk="0">
      <a:defRPr sz="1200">
        <a:latin typeface="+mj-lt"/>
        <a:ea typeface="+mj-ea"/>
        <a:cs typeface="+mj-cs"/>
        <a:sym typeface="Arial"/>
      </a:defRPr>
    </a:lvl4pPr>
    <a:lvl5pPr indent="914400" defTabSz="1286933" latinLnBrk="0">
      <a:defRPr sz="1200">
        <a:latin typeface="+mj-lt"/>
        <a:ea typeface="+mj-ea"/>
        <a:cs typeface="+mj-cs"/>
        <a:sym typeface="Arial"/>
      </a:defRPr>
    </a:lvl5pPr>
    <a:lvl6pPr indent="1143000" defTabSz="1286933" latinLnBrk="0">
      <a:defRPr sz="1200">
        <a:latin typeface="+mj-lt"/>
        <a:ea typeface="+mj-ea"/>
        <a:cs typeface="+mj-cs"/>
        <a:sym typeface="Arial"/>
      </a:defRPr>
    </a:lvl6pPr>
    <a:lvl7pPr indent="1371600" defTabSz="1286933" latinLnBrk="0">
      <a:defRPr sz="1200">
        <a:latin typeface="+mj-lt"/>
        <a:ea typeface="+mj-ea"/>
        <a:cs typeface="+mj-cs"/>
        <a:sym typeface="Arial"/>
      </a:defRPr>
    </a:lvl7pPr>
    <a:lvl8pPr indent="1600200" defTabSz="1286933" latinLnBrk="0">
      <a:defRPr sz="1200">
        <a:latin typeface="+mj-lt"/>
        <a:ea typeface="+mj-ea"/>
        <a:cs typeface="+mj-cs"/>
        <a:sym typeface="Arial"/>
      </a:defRPr>
    </a:lvl8pPr>
    <a:lvl9pPr indent="1828800" defTabSz="1286933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>
            <a:spLocks noGrp="1"/>
          </p:cNvSpPr>
          <p:nvPr>
            <p:ph type="title"/>
          </p:nvPr>
        </p:nvSpPr>
        <p:spPr>
          <a:xfrm>
            <a:off x="1114957" y="13832516"/>
            <a:ext cx="7022679" cy="10658840"/>
          </a:xfrm>
          <a:prstGeom prst="rect">
            <a:avLst/>
          </a:prstGeom>
        </p:spPr>
        <p:txBody>
          <a:bodyPr anchor="b"/>
          <a:lstStyle>
            <a:lvl1pPr algn="ctr">
              <a:defRPr sz="8000"/>
            </a:lvl1pPr>
          </a:lstStyle>
          <a:p>
            <a:r>
              <a:t>Texto del título</a:t>
            </a:r>
          </a:p>
        </p:txBody>
      </p:sp>
      <p:sp>
        <p:nvSpPr>
          <p:cNvPr id="12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528060" y="24902501"/>
            <a:ext cx="6196608" cy="7391787"/>
          </a:xfrm>
          <a:prstGeom prst="rect">
            <a:avLst/>
          </a:prstGeom>
        </p:spPr>
        <p:txBody>
          <a:bodyPr/>
          <a:lstStyle>
            <a:lvl1pPr marL="575007" indent="-526365" algn="ctr">
              <a:buClrTx/>
              <a:buSzTx/>
              <a:buFontTx/>
              <a:buNone/>
              <a:defRPr sz="2400"/>
            </a:lvl1pPr>
            <a:lvl2pPr marL="575007" indent="-43448" algn="ctr">
              <a:buClrTx/>
              <a:buSzTx/>
              <a:buFontTx/>
              <a:buNone/>
              <a:defRPr sz="2400"/>
            </a:lvl2pPr>
            <a:lvl3pPr marL="575007" indent="439468" algn="ctr">
              <a:buClrTx/>
              <a:buSzTx/>
              <a:buFontTx/>
              <a:buNone/>
              <a:defRPr sz="2400"/>
            </a:lvl3pPr>
            <a:lvl4pPr marL="575007" indent="909495" algn="ctr">
              <a:buClrTx/>
              <a:buSzTx/>
              <a:buFontTx/>
              <a:buNone/>
              <a:defRPr sz="2400"/>
            </a:lvl4pPr>
            <a:lvl5pPr marL="575007" indent="1366695" algn="ctr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1045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6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5086301" y="23121680"/>
            <a:ext cx="19425269" cy="712607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7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_TITLE_AND_VERTICA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o del título"/>
          <p:cNvSpPr txBox="1">
            <a:spLocks noGrp="1"/>
          </p:cNvSpPr>
          <p:nvPr>
            <p:ph type="title"/>
          </p:nvPr>
        </p:nvSpPr>
        <p:spPr>
          <a:xfrm rot="5400000">
            <a:off x="-5674113" y="22533953"/>
            <a:ext cx="25945447" cy="178151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5" name="Nivel de texto 1…"/>
          <p:cNvSpPr txBox="1">
            <a:spLocks noGrp="1"/>
          </p:cNvSpPr>
          <p:nvPr>
            <p:ph type="body" sz="half" idx="1"/>
          </p:nvPr>
        </p:nvSpPr>
        <p:spPr>
          <a:xfrm rot="5400000">
            <a:off x="-9288724" y="20804131"/>
            <a:ext cx="25945447" cy="5241162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6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1045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1063318" y="16972081"/>
            <a:ext cx="7126073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o del título"/>
          <p:cNvSpPr txBox="1">
            <a:spLocks noGrp="1"/>
          </p:cNvSpPr>
          <p:nvPr>
            <p:ph type="title"/>
          </p:nvPr>
        </p:nvSpPr>
        <p:spPr>
          <a:xfrm>
            <a:off x="1059015" y="16454735"/>
            <a:ext cx="7126072" cy="12735001"/>
          </a:xfrm>
          <a:prstGeom prst="rect">
            <a:avLst/>
          </a:prstGeom>
        </p:spPr>
        <p:txBody>
          <a:bodyPr anchor="b"/>
          <a:lstStyle>
            <a:lvl1pPr>
              <a:defRPr sz="8000"/>
            </a:lvl1pPr>
          </a:lstStyle>
          <a:p>
            <a:r>
              <a:t>Texto del título</a:t>
            </a:r>
          </a:p>
        </p:txBody>
      </p:sp>
      <p:sp>
        <p:nvSpPr>
          <p:cNvPr id="30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59015" y="29310657"/>
            <a:ext cx="7126072" cy="6697501"/>
          </a:xfrm>
          <a:prstGeom prst="rect">
            <a:avLst/>
          </a:prstGeom>
        </p:spPr>
        <p:txBody>
          <a:bodyPr/>
          <a:lstStyle>
            <a:lvl1pPr marL="321733" indent="-93133">
              <a:buClrTx/>
              <a:buSzTx/>
              <a:buFontTx/>
              <a:buNone/>
              <a:defRPr sz="2400"/>
            </a:lvl1pPr>
            <a:lvl2pPr marL="321733" indent="364066">
              <a:buClrTx/>
              <a:buSzTx/>
              <a:buFontTx/>
              <a:buNone/>
              <a:defRPr sz="2400"/>
            </a:lvl2pPr>
            <a:lvl3pPr marL="321733" indent="821266">
              <a:buClrTx/>
              <a:buSzTx/>
              <a:buFontTx/>
              <a:buNone/>
              <a:defRPr sz="2400"/>
            </a:lvl3pPr>
            <a:lvl4pPr marL="321733" indent="1278466">
              <a:buClrTx/>
              <a:buSzTx/>
              <a:buFontTx/>
              <a:buNone/>
              <a:defRPr sz="2400"/>
            </a:lvl4pPr>
            <a:lvl5pPr marL="321733" indent="1735666">
              <a:buClrTx/>
              <a:buSzTx/>
              <a:buFontTx/>
              <a:buNone/>
              <a:defRPr sz="2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1045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3318" y="16972081"/>
            <a:ext cx="3511340" cy="19425268"/>
          </a:xfrm>
          <a:prstGeom prst="rect">
            <a:avLst/>
          </a:prstGeom>
        </p:spPr>
        <p:txBody>
          <a:bodyPr/>
          <a:lstStyle>
            <a:lvl1pPr indent="-342900"/>
            <a:lvl2pPr marL="971550" indent="-400050"/>
            <a:lvl3pPr marL="1508760" indent="-480060"/>
            <a:lvl4pPr marL="2019300" indent="-533400"/>
            <a:lvl5pPr marL="2476500" indent="-533400"/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Google Shape;36;p6"/>
          <p:cNvSpPr txBox="1">
            <a:spLocks noGrp="1"/>
          </p:cNvSpPr>
          <p:nvPr>
            <p:ph type="body" sz="quarter" idx="21"/>
          </p:nvPr>
        </p:nvSpPr>
        <p:spPr>
          <a:xfrm>
            <a:off x="4677981" y="16972081"/>
            <a:ext cx="3511339" cy="19425268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4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_OBJECTS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451993"/>
            <a:ext cx="7126072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9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5" y="16327161"/>
            <a:ext cx="3495269" cy="3678215"/>
          </a:xfrm>
          <a:prstGeom prst="rect">
            <a:avLst/>
          </a:prstGeom>
        </p:spPr>
        <p:txBody>
          <a:bodyPr anchor="b"/>
          <a:lstStyle>
            <a:lvl1pPr marL="321733" indent="-93133">
              <a:buClrTx/>
              <a:buSzTx/>
              <a:buFontTx/>
              <a:buNone/>
              <a:defRPr sz="2400" b="1"/>
            </a:lvl1pPr>
            <a:lvl2pPr marL="321733" indent="364066">
              <a:buClrTx/>
              <a:buSzTx/>
              <a:buFontTx/>
              <a:buNone/>
              <a:defRPr sz="2400" b="1"/>
            </a:lvl2pPr>
            <a:lvl3pPr marL="321733" indent="821266">
              <a:buClrTx/>
              <a:buSzTx/>
              <a:buFontTx/>
              <a:buNone/>
              <a:defRPr sz="2400" b="1"/>
            </a:lvl3pPr>
            <a:lvl4pPr marL="321733" indent="1278466">
              <a:buClrTx/>
              <a:buSzTx/>
              <a:buFontTx/>
              <a:buNone/>
              <a:defRPr sz="2400" b="1"/>
            </a:lvl4pPr>
            <a:lvl5pPr marL="321733" indent="1735666">
              <a:buClrTx/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0" name="Google Shape;43;p7"/>
          <p:cNvSpPr txBox="1">
            <a:spLocks noGrp="1"/>
          </p:cNvSpPr>
          <p:nvPr>
            <p:ph type="body" sz="quarter" idx="21"/>
          </p:nvPr>
        </p:nvSpPr>
        <p:spPr>
          <a:xfrm>
            <a:off x="1064395" y="20005341"/>
            <a:ext cx="3495268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1" name="Google Shape;44;p7"/>
          <p:cNvSpPr txBox="1">
            <a:spLocks noGrp="1"/>
          </p:cNvSpPr>
          <p:nvPr>
            <p:ph type="body" sz="quarter" idx="22"/>
          </p:nvPr>
        </p:nvSpPr>
        <p:spPr>
          <a:xfrm>
            <a:off x="4677982" y="16327161"/>
            <a:ext cx="3512412" cy="3678215"/>
          </a:xfrm>
          <a:prstGeom prst="rect">
            <a:avLst/>
          </a:prstGeom>
          <a:ln w="12700"/>
        </p:spPr>
        <p:txBody>
          <a:bodyPr anchor="b"/>
          <a:lstStyle/>
          <a:p>
            <a:pPr marL="321733" indent="-93133">
              <a:buClrTx/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2" name="Google Shape;45;p7"/>
          <p:cNvSpPr txBox="1">
            <a:spLocks noGrp="1"/>
          </p:cNvSpPr>
          <p:nvPr>
            <p:ph type="body" sz="quarter" idx="23"/>
          </p:nvPr>
        </p:nvSpPr>
        <p:spPr>
          <a:xfrm>
            <a:off x="4677982" y="20005341"/>
            <a:ext cx="3512412" cy="16449377"/>
          </a:xfrm>
          <a:prstGeom prst="rect">
            <a:avLst/>
          </a:prstGeom>
          <a:ln w="12700"/>
        </p:spPr>
        <p:txBody>
          <a:bodyPr/>
          <a:lstStyle/>
          <a:p>
            <a:pPr indent="-342900"/>
            <a:endParaRPr/>
          </a:p>
        </p:txBody>
      </p:sp>
      <p:sp>
        <p:nvSpPr>
          <p:cNvPr id="53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o del título"/>
          <p:cNvSpPr txBox="1">
            <a:spLocks noGrp="1"/>
          </p:cNvSpPr>
          <p:nvPr>
            <p:ph type="title"/>
          </p:nvPr>
        </p:nvSpPr>
        <p:spPr>
          <a:xfrm>
            <a:off x="1063318" y="10451993"/>
            <a:ext cx="7126073" cy="5917769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61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BJECT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86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Texto del título</a:t>
            </a:r>
          </a:p>
        </p:txBody>
      </p:sp>
      <p:sp>
        <p:nvSpPr>
          <p:cNvPr id="7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4007763" y="13230121"/>
            <a:ext cx="4182590" cy="21757500"/>
          </a:xfrm>
          <a:prstGeom prst="rect">
            <a:avLst/>
          </a:prstGeom>
        </p:spPr>
        <p:txBody>
          <a:bodyPr/>
          <a:lstStyle>
            <a:lvl1pPr marL="565753" indent="-542766">
              <a:buSzPts val="4000"/>
              <a:defRPr sz="4000"/>
            </a:lvl1pPr>
            <a:lvl2pPr marL="1089496" indent="-583654">
              <a:buSzPts val="4000"/>
              <a:defRPr sz="4000"/>
            </a:lvl2pPr>
            <a:lvl3pPr marL="1626827" indent="-638068">
              <a:buSzPts val="4000"/>
              <a:defRPr sz="4000"/>
            </a:lvl3pPr>
            <a:lvl4pPr marL="2185923" indent="-714247">
              <a:buSzPts val="4000"/>
              <a:defRPr sz="4000"/>
            </a:lvl4pPr>
            <a:lvl5pPr marL="2643122" indent="-714245">
              <a:buSzPts val="4000"/>
              <a:defRPr sz="40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7" name="Google Shape;61;p10"/>
          <p:cNvSpPr txBox="1">
            <a:spLocks noGrp="1"/>
          </p:cNvSpPr>
          <p:nvPr>
            <p:ph type="body" sz="quarter" idx="21"/>
          </p:nvPr>
        </p:nvSpPr>
        <p:spPr>
          <a:xfrm>
            <a:off x="1064394" y="18006790"/>
            <a:ext cx="2664644" cy="17015893"/>
          </a:xfrm>
          <a:prstGeom prst="rect">
            <a:avLst/>
          </a:prstGeom>
          <a:ln w="12700"/>
        </p:spPr>
        <p:txBody>
          <a:bodyPr/>
          <a:lstStyle/>
          <a:p>
            <a:pPr marL="321733" indent="-93133">
              <a:buClrTx/>
              <a:buSzTx/>
              <a:buFontTx/>
              <a:buNone/>
              <a:defRPr sz="1800"/>
            </a:pPr>
            <a:endParaRPr/>
          </a:p>
        </p:txBody>
      </p:sp>
      <p:sp>
        <p:nvSpPr>
          <p:cNvPr id="7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_WITH_CAPTION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o del título"/>
          <p:cNvSpPr txBox="1">
            <a:spLocks noGrp="1"/>
          </p:cNvSpPr>
          <p:nvPr>
            <p:ph type="title"/>
          </p:nvPr>
        </p:nvSpPr>
        <p:spPr>
          <a:xfrm>
            <a:off x="1064394" y="10863037"/>
            <a:ext cx="2664644" cy="7143751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Texto del título</a:t>
            </a:r>
          </a:p>
        </p:txBody>
      </p:sp>
      <p:sp>
        <p:nvSpPr>
          <p:cNvPr id="86" name="Google Shape;67;p11"/>
          <p:cNvSpPr>
            <a:spLocks noGrp="1"/>
          </p:cNvSpPr>
          <p:nvPr>
            <p:ph type="pic" sz="half" idx="21"/>
          </p:nvPr>
        </p:nvSpPr>
        <p:spPr>
          <a:xfrm>
            <a:off x="4007763" y="13230121"/>
            <a:ext cx="4182590" cy="21757500"/>
          </a:xfrm>
          <a:prstGeom prst="rect">
            <a:avLst/>
          </a:prstGeom>
          <a:ln w="12700"/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7" name="Nivel de texto 1…"/>
          <p:cNvSpPr txBox="1">
            <a:spLocks noGrp="1"/>
          </p:cNvSpPr>
          <p:nvPr>
            <p:ph type="body" sz="quarter" idx="1"/>
          </p:nvPr>
        </p:nvSpPr>
        <p:spPr>
          <a:xfrm>
            <a:off x="1064394" y="18006790"/>
            <a:ext cx="2664644" cy="17015893"/>
          </a:xfrm>
          <a:prstGeom prst="rect">
            <a:avLst/>
          </a:prstGeom>
        </p:spPr>
        <p:txBody>
          <a:bodyPr/>
          <a:lstStyle>
            <a:lvl1pPr marL="321733" indent="-93133">
              <a:buClrTx/>
              <a:buSzTx/>
              <a:buFontTx/>
              <a:buNone/>
              <a:defRPr sz="1800"/>
            </a:lvl1pPr>
            <a:lvl2pPr marL="321733" indent="364066">
              <a:buClrTx/>
              <a:buSzTx/>
              <a:buFontTx/>
              <a:buNone/>
              <a:defRPr sz="1800"/>
            </a:lvl2pPr>
            <a:lvl3pPr marL="321733" indent="821266">
              <a:buClrTx/>
              <a:buSzTx/>
              <a:buFontTx/>
              <a:buNone/>
              <a:defRPr sz="1800"/>
            </a:lvl3pPr>
            <a:lvl4pPr marL="321733" indent="1278466">
              <a:buClrTx/>
              <a:buSzTx/>
              <a:buFontTx/>
              <a:buNone/>
              <a:defRPr sz="1800"/>
            </a:lvl4pPr>
            <a:lvl5pPr marL="321733" indent="1735666">
              <a:buClrTx/>
              <a:buSzTx/>
              <a:buFontTx/>
              <a:buNone/>
              <a:defRPr sz="1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8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>
            <a:spLocks noGrp="1"/>
          </p:cNvSpPr>
          <p:nvPr>
            <p:ph type="title"/>
          </p:nvPr>
        </p:nvSpPr>
        <p:spPr>
          <a:xfrm>
            <a:off x="908050" y="9233013"/>
            <a:ext cx="7429501" cy="6732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Nivel de texto 1…"/>
          <p:cNvSpPr txBox="1">
            <a:spLocks noGrp="1"/>
          </p:cNvSpPr>
          <p:nvPr>
            <p:ph type="body" idx="1"/>
          </p:nvPr>
        </p:nvSpPr>
        <p:spPr>
          <a:xfrm>
            <a:off x="908050" y="15965713"/>
            <a:ext cx="7429501" cy="2347232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7940537" y="37894270"/>
            <a:ext cx="248792" cy="238473"/>
          </a:xfrm>
          <a:prstGeom prst="rect">
            <a:avLst/>
          </a:prstGeom>
          <a:ln w="3175">
            <a:miter lim="400000"/>
          </a:ln>
        </p:spPr>
        <p:txBody>
          <a:bodyPr wrap="none" lIns="40803" tIns="40803" rIns="40803" bIns="40803" anchor="ctr">
            <a:spAutoFit/>
          </a:bodyPr>
          <a:lstStyle>
            <a:lvl1pPr algn="r">
              <a:defRPr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1286933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2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457200" marR="0" indent="-408558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978206" marR="0" indent="-446647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1514449" marR="0" indent="-4999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20200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24772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2934476" marR="0" indent="-535573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3391675" marR="0" indent="-535572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3848875" marR="0" indent="-535571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4306075" marR="0" indent="-535571" algn="l" defTabSz="1286933" rtl="0" latinLnBrk="0">
        <a:lnSpc>
          <a:spcPct val="90000"/>
        </a:lnSpc>
        <a:spcBef>
          <a:spcPts val="1400"/>
        </a:spcBef>
        <a:spcAft>
          <a:spcPts val="0"/>
        </a:spcAft>
        <a:buClr>
          <a:srgbClr val="000000"/>
        </a:buClr>
        <a:buSzPts val="28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1286933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jpeg"/><Relationship Id="rId18" Type="http://schemas.openxmlformats.org/officeDocument/2006/relationships/hyperlink" Target="https://www.mundoachs.cl/descuento/casa-nativa" TargetMode="External"/><Relationship Id="rId26" Type="http://schemas.openxmlformats.org/officeDocument/2006/relationships/image" Target="../media/image13.jpeg"/><Relationship Id="rId39" Type="http://schemas.openxmlformats.org/officeDocument/2006/relationships/image" Target="../media/image20.jpeg"/><Relationship Id="rId21" Type="http://schemas.openxmlformats.org/officeDocument/2006/relationships/image" Target="../media/image10.jpeg"/><Relationship Id="rId34" Type="http://schemas.openxmlformats.org/officeDocument/2006/relationships/hyperlink" Target="https://www.mundoachs.cl/descuento/rindegastos" TargetMode="External"/><Relationship Id="rId42" Type="http://schemas.openxmlformats.org/officeDocument/2006/relationships/image" Target="../media/image22.jpeg"/><Relationship Id="rId47" Type="http://schemas.openxmlformats.org/officeDocument/2006/relationships/hyperlink" Target="https://www.mundoachs.cl/descuento/ergo-baby" TargetMode="External"/><Relationship Id="rId50" Type="http://schemas.openxmlformats.org/officeDocument/2006/relationships/image" Target="../media/image27.jpeg"/><Relationship Id="rId55" Type="http://schemas.openxmlformats.org/officeDocument/2006/relationships/hyperlink" Target="https://www.mundoachs.cl/descuento/zigzag" TargetMode="External"/><Relationship Id="rId7" Type="http://schemas.openxmlformats.org/officeDocument/2006/relationships/image" Target="../media/image3.jpeg"/><Relationship Id="rId2" Type="http://schemas.openxmlformats.org/officeDocument/2006/relationships/hyperlink" Target="https://www.mundoachs.cl/donaciones" TargetMode="External"/><Relationship Id="rId16" Type="http://schemas.openxmlformats.org/officeDocument/2006/relationships/hyperlink" Target="https://www.mundoachs.cl/descuento/anker" TargetMode="External"/><Relationship Id="rId29" Type="http://schemas.openxmlformats.org/officeDocument/2006/relationships/hyperlink" Target="https://www.mundoachs.cl/descuento/opticas-schilling" TargetMode="External"/><Relationship Id="rId11" Type="http://schemas.openxmlformats.org/officeDocument/2006/relationships/image" Target="../media/image5.jpeg"/><Relationship Id="rId24" Type="http://schemas.openxmlformats.org/officeDocument/2006/relationships/image" Target="../media/image12.jpeg"/><Relationship Id="rId32" Type="http://schemas.openxmlformats.org/officeDocument/2006/relationships/hyperlink" Target="https://www.mundoachs.cl/descuento/apanio" TargetMode="External"/><Relationship Id="rId37" Type="http://schemas.openxmlformats.org/officeDocument/2006/relationships/image" Target="../media/image19.jpeg"/><Relationship Id="rId40" Type="http://schemas.openxmlformats.org/officeDocument/2006/relationships/image" Target="../media/image21.jpeg"/><Relationship Id="rId45" Type="http://schemas.openxmlformats.org/officeDocument/2006/relationships/hyperlink" Target="https://www.mundoachs.cl/descuento/jugueter%C3%ADa-cachip%C3%BAn" TargetMode="External"/><Relationship Id="rId53" Type="http://schemas.openxmlformats.org/officeDocument/2006/relationships/hyperlink" Target="https://www.mundoachs.cl/descuento/instituto-chileno-britanico-de-cultura" TargetMode="External"/><Relationship Id="rId58" Type="http://schemas.openxmlformats.org/officeDocument/2006/relationships/image" Target="../media/image32.jpeg"/><Relationship Id="rId5" Type="http://schemas.openxmlformats.org/officeDocument/2006/relationships/image" Target="../media/image2.jpeg"/><Relationship Id="rId19" Type="http://schemas.openxmlformats.org/officeDocument/2006/relationships/image" Target="../media/image9.jpeg"/><Relationship Id="rId4" Type="http://schemas.openxmlformats.org/officeDocument/2006/relationships/hyperlink" Target="https://www.mundoachs.cl/descuento/academia-chilena-de-yoga" TargetMode="External"/><Relationship Id="rId9" Type="http://schemas.openxmlformats.org/officeDocument/2006/relationships/image" Target="../media/image4.jpeg"/><Relationship Id="rId14" Type="http://schemas.openxmlformats.org/officeDocument/2006/relationships/hyperlink" Target="https://www.mundoachs.cl/descuento/rappi" TargetMode="External"/><Relationship Id="rId22" Type="http://schemas.openxmlformats.org/officeDocument/2006/relationships/image" Target="../media/image11.jpeg"/><Relationship Id="rId27" Type="http://schemas.openxmlformats.org/officeDocument/2006/relationships/hyperlink" Target="https://www.mundoachs.cl/descuento/haristoy-centro-odontol%C3%B3gico" TargetMode="External"/><Relationship Id="rId30" Type="http://schemas.openxmlformats.org/officeDocument/2006/relationships/image" Target="../media/image15.jpeg"/><Relationship Id="rId35" Type="http://schemas.openxmlformats.org/officeDocument/2006/relationships/image" Target="../media/image18.jpeg"/><Relationship Id="rId43" Type="http://schemas.openxmlformats.org/officeDocument/2006/relationships/hyperlink" Target="https://www.mundoachs.cl/descuento/happy-mom-chile" TargetMode="External"/><Relationship Id="rId48" Type="http://schemas.openxmlformats.org/officeDocument/2006/relationships/image" Target="../media/image25.jpeg"/><Relationship Id="rId56" Type="http://schemas.openxmlformats.org/officeDocument/2006/relationships/image" Target="../media/image31.jpeg"/><Relationship Id="rId8" Type="http://schemas.openxmlformats.org/officeDocument/2006/relationships/hyperlink" Target="https://www.mundoachs.cl/descuento/calzados-piccadilly" TargetMode="External"/><Relationship Id="rId51" Type="http://schemas.openxmlformats.org/officeDocument/2006/relationships/image" Target="../media/image28.jpeg"/><Relationship Id="rId3" Type="http://schemas.openxmlformats.org/officeDocument/2006/relationships/image" Target="../media/image1.jpeg"/><Relationship Id="rId12" Type="http://schemas.openxmlformats.org/officeDocument/2006/relationships/hyperlink" Target="https://www.mundoachs.cl/descuento/rappi-pro" TargetMode="External"/><Relationship Id="rId17" Type="http://schemas.openxmlformats.org/officeDocument/2006/relationships/image" Target="../media/image8.jpeg"/><Relationship Id="rId25" Type="http://schemas.openxmlformats.org/officeDocument/2006/relationships/hyperlink" Target="https://www.mundoachs.cl/descuento/newscience" TargetMode="External"/><Relationship Id="rId33" Type="http://schemas.openxmlformats.org/officeDocument/2006/relationships/image" Target="../media/image17.jpeg"/><Relationship Id="rId38" Type="http://schemas.openxmlformats.org/officeDocument/2006/relationships/hyperlink" Target="https://www.mundoachs.cl/descuento/radiotaxi-solucion" TargetMode="External"/><Relationship Id="rId46" Type="http://schemas.openxmlformats.org/officeDocument/2006/relationships/image" Target="../media/image24.jpeg"/><Relationship Id="rId59" Type="http://schemas.openxmlformats.org/officeDocument/2006/relationships/hyperlink" Target="https://www.mundoachs.cl/descuento/trayecto-bookstore" TargetMode="External"/><Relationship Id="rId20" Type="http://schemas.openxmlformats.org/officeDocument/2006/relationships/hyperlink" Target="https://www.mundoachs.cl/" TargetMode="External"/><Relationship Id="rId41" Type="http://schemas.openxmlformats.org/officeDocument/2006/relationships/hyperlink" Target="https://www.mundoachs.cl/descuento/coyote-kids" TargetMode="External"/><Relationship Id="rId54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undoachs.cl/descuento/casablu-hotel" TargetMode="External"/><Relationship Id="rId15" Type="http://schemas.openxmlformats.org/officeDocument/2006/relationships/image" Target="../media/image7.jpeg"/><Relationship Id="rId23" Type="http://schemas.openxmlformats.org/officeDocument/2006/relationships/hyperlink" Target="https://www.mundoachs.cl/descuento/l-bel" TargetMode="External"/><Relationship Id="rId28" Type="http://schemas.openxmlformats.org/officeDocument/2006/relationships/image" Target="../media/image14.jpeg"/><Relationship Id="rId36" Type="http://schemas.openxmlformats.org/officeDocument/2006/relationships/hyperlink" Target="https://www.mundoachs.cl/descuento/automotora-bilbao" TargetMode="External"/><Relationship Id="rId49" Type="http://schemas.openxmlformats.org/officeDocument/2006/relationships/image" Target="../media/image26.jpeg"/><Relationship Id="rId57" Type="http://schemas.openxmlformats.org/officeDocument/2006/relationships/hyperlink" Target="https://www.mundoachs.cl/descuento/koe-chile" TargetMode="External"/><Relationship Id="rId10" Type="http://schemas.openxmlformats.org/officeDocument/2006/relationships/hyperlink" Target="https://www.mundoachs.cl/descuento/tratur" TargetMode="External"/><Relationship Id="rId31" Type="http://schemas.openxmlformats.org/officeDocument/2006/relationships/image" Target="../media/image16.jpeg"/><Relationship Id="rId44" Type="http://schemas.openxmlformats.org/officeDocument/2006/relationships/image" Target="../media/image23.jpeg"/><Relationship Id="rId52" Type="http://schemas.openxmlformats.org/officeDocument/2006/relationships/image" Target="../media/image29.jpeg"/><Relationship Id="rId60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banner-donar.jpg" descr="banner-donar.jp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8" y="6216102"/>
            <a:ext cx="9153403" cy="285867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academia-chilena-de-yoga.jpg" descr="academia-chilena-de-yoga.jpg">
            <a:hlinkClick r:id="rId4"/>
          </p:cNvPr>
          <p:cNvPicPr>
            <a:picLocks noChangeAspect="1"/>
          </p:cNvPicPr>
          <p:nvPr/>
        </p:nvPicPr>
        <p:blipFill>
          <a:blip r:embed="rId5"/>
          <a:srcRect t="54" b="54"/>
          <a:stretch>
            <a:fillRect/>
          </a:stretch>
        </p:blipFill>
        <p:spPr>
          <a:xfrm>
            <a:off x="-47251" y="22769362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casablu-hotel.jpg" descr="casablu-hotel.jpg">
            <a:hlinkClick r:id="rId6"/>
          </p:cNvPr>
          <p:cNvPicPr>
            <a:picLocks noChangeAspect="1"/>
          </p:cNvPicPr>
          <p:nvPr/>
        </p:nvPicPr>
        <p:blipFill>
          <a:blip r:embed="rId7"/>
          <a:srcRect t="54" b="54"/>
          <a:stretch>
            <a:fillRect/>
          </a:stretch>
        </p:blipFill>
        <p:spPr>
          <a:xfrm>
            <a:off x="4580753" y="22769360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piccadilly.jpg" descr="piccadilly.jpg">
            <a:hlinkClick r:id="rId8"/>
          </p:cNvPr>
          <p:cNvPicPr>
            <a:picLocks noChangeAspect="1"/>
          </p:cNvPicPr>
          <p:nvPr/>
        </p:nvPicPr>
        <p:blipFill>
          <a:blip r:embed="rId9"/>
          <a:srcRect l="99" r="99"/>
          <a:stretch>
            <a:fillRect/>
          </a:stretch>
        </p:blipFill>
        <p:spPr>
          <a:xfrm>
            <a:off x="4580753" y="25150930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9" name="tratur.jpg" descr="tratur.jpg">
            <a:hlinkClick r:id="rId10"/>
          </p:cNvPr>
          <p:cNvPicPr>
            <a:picLocks noChangeAspect="1"/>
          </p:cNvPicPr>
          <p:nvPr/>
        </p:nvPicPr>
        <p:blipFill>
          <a:blip r:embed="rId11"/>
          <a:srcRect l="99" r="99"/>
          <a:stretch>
            <a:fillRect/>
          </a:stretch>
        </p:blipFill>
        <p:spPr>
          <a:xfrm>
            <a:off x="-47251" y="25150929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0" name="Mesa de trabajo 5 copia 32.jpg" descr="Mesa de trabajo 5 copia 32.jpg">
            <a:hlinkClick r:id="rId12"/>
          </p:cNvPr>
          <p:cNvPicPr>
            <a:picLocks noChangeAspect="1"/>
          </p:cNvPicPr>
          <p:nvPr/>
        </p:nvPicPr>
        <p:blipFill>
          <a:blip r:embed="rId13"/>
          <a:srcRect t="222" b="222"/>
          <a:stretch>
            <a:fillRect/>
          </a:stretch>
        </p:blipFill>
        <p:spPr>
          <a:xfrm>
            <a:off x="-47251" y="16511194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Mesa de trabajo 5 copia 33.jpg" descr="Mesa de trabajo 5 copia 33.jpg">
            <a:hlinkClick r:id="rId14"/>
          </p:cNvPr>
          <p:cNvPicPr>
            <a:picLocks noChangeAspect="1"/>
          </p:cNvPicPr>
          <p:nvPr/>
        </p:nvPicPr>
        <p:blipFill>
          <a:blip r:embed="rId15"/>
          <a:srcRect t="222" b="222"/>
          <a:stretch>
            <a:fillRect/>
          </a:stretch>
        </p:blipFill>
        <p:spPr>
          <a:xfrm>
            <a:off x="4580753" y="16511194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anker.jpg" descr="anker.jpg">
            <a:hlinkClick r:id="rId16"/>
          </p:cNvPr>
          <p:cNvPicPr>
            <a:picLocks noChangeAspect="1"/>
          </p:cNvPicPr>
          <p:nvPr/>
        </p:nvPicPr>
        <p:blipFill>
          <a:blip r:embed="rId17"/>
          <a:srcRect l="99" r="99"/>
          <a:stretch>
            <a:fillRect/>
          </a:stretch>
        </p:blipFill>
        <p:spPr>
          <a:xfrm>
            <a:off x="4580753" y="18892764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casa-nativa.jpg" descr="casa-nativa.jpg">
            <a:hlinkClick r:id="rId18"/>
          </p:cNvPr>
          <p:cNvPicPr>
            <a:picLocks noChangeAspect="1"/>
          </p:cNvPicPr>
          <p:nvPr/>
        </p:nvPicPr>
        <p:blipFill>
          <a:blip r:embed="rId19"/>
          <a:srcRect l="99" r="99"/>
          <a:stretch>
            <a:fillRect/>
          </a:stretch>
        </p:blipFill>
        <p:spPr>
          <a:xfrm>
            <a:off x="-47251" y="18892764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banner.jpg" descr="banner.jpg">
            <a:hlinkClick r:id="rId20"/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7667" y="84693"/>
            <a:ext cx="8890064" cy="5853765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Google Shape;91;p1"/>
          <p:cNvSpPr txBox="1"/>
          <p:nvPr/>
        </p:nvSpPr>
        <p:spPr>
          <a:xfrm>
            <a:off x="233316" y="193761"/>
            <a:ext cx="2843304" cy="948383"/>
          </a:xfrm>
          <a:prstGeom prst="rect">
            <a:avLst/>
          </a:prstGeom>
          <a:ln w="3175">
            <a:solidFill>
              <a:srgbClr val="F2F2F2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0803" tIns="40803" rIns="40803" bIns="40803">
            <a:spAutoFit/>
          </a:bodyPr>
          <a:lstStyle/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LOGO </a:t>
            </a:r>
          </a:p>
          <a:p>
            <a:pPr>
              <a:defRPr sz="2800">
                <a:solidFill>
                  <a:srgbClr val="7F7F7F"/>
                </a:solidFill>
                <a:latin typeface="Barlow Regular"/>
                <a:ea typeface="Barlow Regular"/>
                <a:cs typeface="Barlow Regular"/>
                <a:sym typeface="Barlow Regular"/>
              </a:defRPr>
            </a:pPr>
            <a:r>
              <a:t>EMPRESA</a:t>
            </a:r>
          </a:p>
        </p:txBody>
      </p:sp>
      <p:pic>
        <p:nvPicPr>
          <p:cNvPr id="126" name="footer-achs.png.jpg" descr="footer-achs.png.jpg">
            <a:hlinkClick r:id="rId20"/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77800" y="45899960"/>
            <a:ext cx="8889868" cy="23934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lbel.jpg" descr="lbel.jpg">
            <a:hlinkClick r:id="rId23"/>
          </p:cNvPr>
          <p:cNvPicPr>
            <a:picLocks noChangeAspect="1"/>
          </p:cNvPicPr>
          <p:nvPr/>
        </p:nvPicPr>
        <p:blipFill>
          <a:blip r:embed="rId24"/>
          <a:srcRect t="54" b="54"/>
          <a:stretch>
            <a:fillRect/>
          </a:stretch>
        </p:blipFill>
        <p:spPr>
          <a:xfrm>
            <a:off x="-47251" y="28954166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newscience.jpg" descr="newscience.jpg">
            <a:hlinkClick r:id="rId25"/>
          </p:cNvPr>
          <p:cNvPicPr>
            <a:picLocks noChangeAspect="1"/>
          </p:cNvPicPr>
          <p:nvPr/>
        </p:nvPicPr>
        <p:blipFill>
          <a:blip r:embed="rId26"/>
          <a:srcRect t="54" b="54"/>
          <a:stretch>
            <a:fillRect/>
          </a:stretch>
        </p:blipFill>
        <p:spPr>
          <a:xfrm>
            <a:off x="4580754" y="28954166"/>
            <a:ext cx="4712096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haristoy.jpg" descr="haristoy.jpg">
            <a:hlinkClick r:id="rId27"/>
          </p:cNvPr>
          <p:cNvPicPr>
            <a:picLocks noChangeAspect="1"/>
          </p:cNvPicPr>
          <p:nvPr/>
        </p:nvPicPr>
        <p:blipFill>
          <a:blip r:embed="rId28"/>
          <a:srcRect l="99" r="99"/>
          <a:stretch>
            <a:fillRect/>
          </a:stretch>
        </p:blipFill>
        <p:spPr>
          <a:xfrm>
            <a:off x="4580754" y="31335733"/>
            <a:ext cx="4712096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opticas-schilling.jpg" descr="opticas-schilling.jpg">
            <a:hlinkClick r:id="rId29"/>
          </p:cNvPr>
          <p:cNvPicPr>
            <a:picLocks noChangeAspect="1"/>
          </p:cNvPicPr>
          <p:nvPr/>
        </p:nvPicPr>
        <p:blipFill>
          <a:blip r:embed="rId30"/>
          <a:srcRect l="99" r="99"/>
          <a:stretch>
            <a:fillRect/>
          </a:stretch>
        </p:blipFill>
        <p:spPr>
          <a:xfrm>
            <a:off x="-47251" y="31335733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banner-salud.jpg" descr="banner-salud.jpg"/>
          <p:cNvPicPr>
            <a:picLocks noChangeAspect="1"/>
          </p:cNvPicPr>
          <p:nvPr/>
        </p:nvPicPr>
        <p:blipFill>
          <a:blip r:embed="rId31"/>
          <a:srcRect/>
          <a:stretch>
            <a:fillRect/>
          </a:stretch>
        </p:blipFill>
        <p:spPr>
          <a:xfrm>
            <a:off x="-15082" y="27752467"/>
            <a:ext cx="9275585" cy="951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apanio.jpg" descr="apanio.jpg">
            <a:hlinkClick r:id="rId32"/>
          </p:cNvPr>
          <p:cNvPicPr>
            <a:picLocks noChangeAspect="1"/>
          </p:cNvPicPr>
          <p:nvPr/>
        </p:nvPicPr>
        <p:blipFill>
          <a:blip r:embed="rId33"/>
          <a:srcRect t="54" b="54"/>
          <a:stretch>
            <a:fillRect/>
          </a:stretch>
        </p:blipFill>
        <p:spPr>
          <a:xfrm>
            <a:off x="-47252" y="35146112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rindegastos.jpg" descr="rindegastos.jpg">
            <a:hlinkClick r:id="rId34"/>
          </p:cNvPr>
          <p:cNvPicPr>
            <a:picLocks noChangeAspect="1"/>
          </p:cNvPicPr>
          <p:nvPr/>
        </p:nvPicPr>
        <p:blipFill>
          <a:blip r:embed="rId35"/>
          <a:srcRect t="54" b="54"/>
          <a:stretch>
            <a:fillRect/>
          </a:stretch>
        </p:blipFill>
        <p:spPr>
          <a:xfrm>
            <a:off x="4580753" y="3514611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automotora-bilbao.jpg" descr="automotora-bilbao.jpg">
            <a:hlinkClick r:id="rId36"/>
          </p:cNvPr>
          <p:cNvPicPr>
            <a:picLocks noChangeAspect="1"/>
          </p:cNvPicPr>
          <p:nvPr/>
        </p:nvPicPr>
        <p:blipFill>
          <a:blip r:embed="rId37"/>
          <a:srcRect l="99" r="99"/>
          <a:stretch>
            <a:fillRect/>
          </a:stretch>
        </p:blipFill>
        <p:spPr>
          <a:xfrm>
            <a:off x="4580753" y="37527680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radiotaxi-solucion.jpg" descr="radiotaxi-solucion.jpg">
            <a:hlinkClick r:id="rId38"/>
          </p:cNvPr>
          <p:cNvPicPr>
            <a:picLocks noChangeAspect="1"/>
          </p:cNvPicPr>
          <p:nvPr/>
        </p:nvPicPr>
        <p:blipFill>
          <a:blip r:embed="rId39"/>
          <a:srcRect l="99" r="99"/>
          <a:stretch>
            <a:fillRect/>
          </a:stretch>
        </p:blipFill>
        <p:spPr>
          <a:xfrm>
            <a:off x="-47252" y="37527680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banner-servicios.jpg" descr="banner-servicios.jpg"/>
          <p:cNvPicPr>
            <a:picLocks noChangeAspect="1"/>
          </p:cNvPicPr>
          <p:nvPr/>
        </p:nvPicPr>
        <p:blipFill>
          <a:blip r:embed="rId40"/>
          <a:srcRect/>
          <a:stretch>
            <a:fillRect/>
          </a:stretch>
        </p:blipFill>
        <p:spPr>
          <a:xfrm>
            <a:off x="-1" y="33945908"/>
            <a:ext cx="9245511" cy="9486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coyote-kids.jpg" descr="coyote-kids.jpg">
            <a:hlinkClick r:id="rId41"/>
          </p:cNvPr>
          <p:cNvPicPr>
            <a:picLocks noChangeAspect="1"/>
          </p:cNvPicPr>
          <p:nvPr/>
        </p:nvPicPr>
        <p:blipFill>
          <a:blip r:embed="rId42"/>
          <a:srcRect t="54" b="54"/>
          <a:stretch>
            <a:fillRect/>
          </a:stretch>
        </p:blipFill>
        <p:spPr>
          <a:xfrm>
            <a:off x="-47252" y="4105535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happy-mom-chile.jpg" descr="happy-mom-chile.jpg">
            <a:hlinkClick r:id="rId43"/>
          </p:cNvPr>
          <p:cNvPicPr>
            <a:picLocks noChangeAspect="1"/>
          </p:cNvPicPr>
          <p:nvPr/>
        </p:nvPicPr>
        <p:blipFill>
          <a:blip r:embed="rId44"/>
          <a:srcRect t="54" b="54"/>
          <a:stretch>
            <a:fillRect/>
          </a:stretch>
        </p:blipFill>
        <p:spPr>
          <a:xfrm>
            <a:off x="4580753" y="41055353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jugueteria-cachipun.jpg" descr="jugueteria-cachipun.jpg">
            <a:hlinkClick r:id="rId45"/>
          </p:cNvPr>
          <p:cNvPicPr>
            <a:picLocks noChangeAspect="1"/>
          </p:cNvPicPr>
          <p:nvPr/>
        </p:nvPicPr>
        <p:blipFill>
          <a:blip r:embed="rId46"/>
          <a:srcRect l="99" r="99"/>
          <a:stretch>
            <a:fillRect/>
          </a:stretch>
        </p:blipFill>
        <p:spPr>
          <a:xfrm>
            <a:off x="4580753" y="43436923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ergobaby.jpg" descr="ergobaby.jpg">
            <a:hlinkClick r:id="rId47"/>
          </p:cNvPr>
          <p:cNvPicPr>
            <a:picLocks noChangeAspect="1"/>
          </p:cNvPicPr>
          <p:nvPr/>
        </p:nvPicPr>
        <p:blipFill>
          <a:blip r:embed="rId48"/>
          <a:srcRect l="99" r="99"/>
          <a:stretch>
            <a:fillRect/>
          </a:stretch>
        </p:blipFill>
        <p:spPr>
          <a:xfrm>
            <a:off x="-47252" y="43436923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banner-tiempolibre.jpg" descr="banner-tiempolibre.jpg"/>
          <p:cNvPicPr>
            <a:picLocks noChangeAspect="1"/>
          </p:cNvPicPr>
          <p:nvPr/>
        </p:nvPicPr>
        <p:blipFill>
          <a:blip r:embed="rId49"/>
          <a:srcRect/>
          <a:stretch>
            <a:fillRect/>
          </a:stretch>
        </p:blipFill>
        <p:spPr>
          <a:xfrm>
            <a:off x="76522" y="21541843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banner-hogar.jpg" descr="banner-hogar.jpg"/>
          <p:cNvPicPr>
            <a:picLocks noChangeAspect="1"/>
          </p:cNvPicPr>
          <p:nvPr/>
        </p:nvPicPr>
        <p:blipFill>
          <a:blip r:embed="rId50"/>
          <a:srcRect/>
          <a:stretch>
            <a:fillRect/>
          </a:stretch>
        </p:blipFill>
        <p:spPr>
          <a:xfrm>
            <a:off x="106200" y="15376783"/>
            <a:ext cx="9092686" cy="830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banner-infantil.jpg" descr="banner-infantil.jpg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122813" y="40000301"/>
            <a:ext cx="9059839" cy="8275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banner-educacion.jpg" descr="banner-educacion.jpg"/>
          <p:cNvPicPr>
            <a:picLocks noChangeAspect="1"/>
          </p:cNvPicPr>
          <p:nvPr/>
        </p:nvPicPr>
        <p:blipFill>
          <a:blip r:embed="rId52"/>
          <a:srcRect/>
          <a:stretch>
            <a:fillRect/>
          </a:stretch>
        </p:blipFill>
        <p:spPr>
          <a:xfrm>
            <a:off x="51598" y="9281815"/>
            <a:ext cx="9261774" cy="9502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Mesa de trabajo 5 copia 52.jpg" descr="Mesa de trabajo 5 copia 52.jpg">
            <a:hlinkClick r:id="rId53"/>
          </p:cNvPr>
          <p:cNvPicPr>
            <a:picLocks noChangeAspect="1"/>
          </p:cNvPicPr>
          <p:nvPr/>
        </p:nvPicPr>
        <p:blipFill>
          <a:blip r:embed="rId54"/>
          <a:srcRect t="222" b="222"/>
          <a:stretch>
            <a:fillRect/>
          </a:stretch>
        </p:blipFill>
        <p:spPr>
          <a:xfrm>
            <a:off x="-17384" y="10439244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Mesa de trabajo 5 copia 53.jpg" descr="Mesa de trabajo 5 copia 53.jpg">
            <a:hlinkClick r:id="rId55"/>
          </p:cNvPr>
          <p:cNvPicPr>
            <a:picLocks noChangeAspect="1"/>
          </p:cNvPicPr>
          <p:nvPr/>
        </p:nvPicPr>
        <p:blipFill>
          <a:blip r:embed="rId56"/>
          <a:srcRect t="222" b="222"/>
          <a:stretch>
            <a:fillRect/>
          </a:stretch>
        </p:blipFill>
        <p:spPr>
          <a:xfrm>
            <a:off x="4610621" y="10439244"/>
            <a:ext cx="4712097" cy="22448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koe.jpg" descr="koe.jpg">
            <a:hlinkClick r:id="rId57"/>
          </p:cNvPr>
          <p:cNvPicPr>
            <a:picLocks noChangeAspect="1"/>
          </p:cNvPicPr>
          <p:nvPr/>
        </p:nvPicPr>
        <p:blipFill>
          <a:blip r:embed="rId58"/>
          <a:srcRect l="99" r="99"/>
          <a:stretch>
            <a:fillRect/>
          </a:stretch>
        </p:blipFill>
        <p:spPr>
          <a:xfrm>
            <a:off x="4610621" y="12820811"/>
            <a:ext cx="4712097" cy="225179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8" name="trayecto.jpg" descr="trayecto.jpg">
            <a:hlinkClick r:id="rId59"/>
          </p:cNvPr>
          <p:cNvPicPr>
            <a:picLocks noChangeAspect="1"/>
          </p:cNvPicPr>
          <p:nvPr/>
        </p:nvPicPr>
        <p:blipFill>
          <a:blip r:embed="rId60"/>
          <a:srcRect l="99" r="99"/>
          <a:stretch>
            <a:fillRect/>
          </a:stretch>
        </p:blipFill>
        <p:spPr>
          <a:xfrm>
            <a:off x="-17384" y="12820811"/>
            <a:ext cx="4712097" cy="22517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e Offic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>
          <a:outerShdw blurRad="254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128693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de 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2024-11-12T18:14:26Z</dcterms:modified>
</cp:coreProperties>
</file>